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63" r:id="rId2"/>
    <p:sldId id="264" r:id="rId3"/>
    <p:sldId id="265" r:id="rId4"/>
    <p:sldId id="266" r:id="rId5"/>
    <p:sldId id="268" r:id="rId6"/>
    <p:sldId id="269" r:id="rId7"/>
    <p:sldId id="284" r:id="rId8"/>
    <p:sldId id="285" r:id="rId9"/>
    <p:sldId id="286" r:id="rId10"/>
    <p:sldId id="287" r:id="rId11"/>
    <p:sldId id="288" r:id="rId12"/>
    <p:sldId id="289" r:id="rId13"/>
    <p:sldId id="290" r:id="rId14"/>
    <p:sldId id="271" r:id="rId15"/>
    <p:sldId id="270" r:id="rId16"/>
    <p:sldId id="272" r:id="rId17"/>
    <p:sldId id="273" r:id="rId18"/>
    <p:sldId id="295" r:id="rId19"/>
    <p:sldId id="276" r:id="rId20"/>
    <p:sldId id="274" r:id="rId21"/>
    <p:sldId id="277" r:id="rId22"/>
    <p:sldId id="279" r:id="rId23"/>
    <p:sldId id="301" r:id="rId24"/>
    <p:sldId id="280" r:id="rId25"/>
    <p:sldId id="281" r:id="rId26"/>
    <p:sldId id="282" r:id="rId27"/>
    <p:sldId id="283" r:id="rId28"/>
    <p:sldId id="291" r:id="rId29"/>
    <p:sldId id="292" r:id="rId30"/>
    <p:sldId id="297" r:id="rId31"/>
    <p:sldId id="299" r:id="rId32"/>
    <p:sldId id="300" r:id="rId33"/>
    <p:sldId id="293" r:id="rId34"/>
    <p:sldId id="296" r:id="rId35"/>
    <p:sldId id="27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96" autoAdjust="0"/>
    <p:restoredTop sz="94660"/>
  </p:normalViewPr>
  <p:slideViewPr>
    <p:cSldViewPr snapToGrid="0">
      <p:cViewPr varScale="1">
        <p:scale>
          <a:sx n="86" d="100"/>
          <a:sy n="86"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6AECF9-D4D1-40A4-BED6-AD880D8A9443}"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en-US"/>
        </a:p>
      </dgm:t>
    </dgm:pt>
    <dgm:pt modelId="{27106DD8-63DF-4FC2-90E5-7DA35E06443C}">
      <dgm:prSet phldrT="[Text]"/>
      <dgm:spPr/>
      <dgm:t>
        <a:bodyPr/>
        <a:lstStyle/>
        <a:p>
          <a:r>
            <a:rPr lang="en-US">
              <a:latin typeface="Times New Roman" panose="02020603050405020304" pitchFamily="18" charset="0"/>
              <a:cs typeface="Times New Roman" panose="02020603050405020304" pitchFamily="18" charset="0"/>
            </a:rPr>
            <a:t>Đơn nguyên phòng khám</a:t>
          </a:r>
          <a:endParaRPr lang="en-US"/>
        </a:p>
      </dgm:t>
    </dgm:pt>
    <dgm:pt modelId="{2273C047-2F35-4E07-B6DE-27CE1CD9714D}" type="parTrans" cxnId="{925E2CED-8E4C-4484-9B6B-D98E424DA890}">
      <dgm:prSet/>
      <dgm:spPr/>
      <dgm:t>
        <a:bodyPr/>
        <a:lstStyle/>
        <a:p>
          <a:endParaRPr lang="en-US"/>
        </a:p>
      </dgm:t>
    </dgm:pt>
    <dgm:pt modelId="{32CD9F67-5BFA-4ACC-9244-56FF906DAD0C}" type="sibTrans" cxnId="{925E2CED-8E4C-4484-9B6B-D98E424DA890}">
      <dgm:prSet/>
      <dgm:spPr/>
      <dgm:t>
        <a:bodyPr/>
        <a:lstStyle/>
        <a:p>
          <a:endParaRPr lang="en-US"/>
        </a:p>
      </dgm:t>
    </dgm:pt>
    <dgm:pt modelId="{2C7C2440-C3C2-469C-8C5D-DAC2FF1F0BDF}">
      <dgm:prSet phldrT="[Text]"/>
      <dgm:spPr/>
      <dgm:t>
        <a:bodyPr/>
        <a:lstStyle/>
        <a:p>
          <a:r>
            <a:rPr lang="en-US">
              <a:latin typeface="Times New Roman" panose="02020603050405020304" pitchFamily="18" charset="0"/>
              <a:cs typeface="Times New Roman" panose="02020603050405020304" pitchFamily="18" charset="0"/>
            </a:rPr>
            <a:t>Đơn nguyên phòng đẻ</a:t>
          </a:r>
          <a:endParaRPr lang="en-US"/>
        </a:p>
      </dgm:t>
    </dgm:pt>
    <dgm:pt modelId="{B5839B68-2622-440D-A9A2-7F6AEFFA3C8E}" type="parTrans" cxnId="{74AAFEC2-56D6-4E39-AC53-7620D3E5AB5C}">
      <dgm:prSet/>
      <dgm:spPr/>
      <dgm:t>
        <a:bodyPr/>
        <a:lstStyle/>
        <a:p>
          <a:endParaRPr lang="en-US"/>
        </a:p>
      </dgm:t>
    </dgm:pt>
    <dgm:pt modelId="{FF03E6EE-5623-4C05-9CE3-62A07F193823}" type="sibTrans" cxnId="{74AAFEC2-56D6-4E39-AC53-7620D3E5AB5C}">
      <dgm:prSet/>
      <dgm:spPr/>
      <dgm:t>
        <a:bodyPr/>
        <a:lstStyle/>
        <a:p>
          <a:endParaRPr lang="en-US"/>
        </a:p>
      </dgm:t>
    </dgm:pt>
    <dgm:pt modelId="{A372329E-DECD-4A21-B1C7-5F1479711D25}">
      <dgm:prSet phldrT="[Text]"/>
      <dgm:spPr/>
      <dgm:t>
        <a:bodyPr/>
        <a:lstStyle/>
        <a:p>
          <a:r>
            <a:rPr lang="en-US">
              <a:latin typeface="Times New Roman" panose="02020603050405020304" pitchFamily="18" charset="0"/>
              <a:cs typeface="Times New Roman" panose="02020603050405020304" pitchFamily="18" charset="0"/>
            </a:rPr>
            <a:t>Đơn nguyên điều trị</a:t>
          </a:r>
          <a:endParaRPr lang="en-US"/>
        </a:p>
      </dgm:t>
    </dgm:pt>
    <dgm:pt modelId="{073AC62F-304A-4D09-85BB-0C3854244702}" type="parTrans" cxnId="{5D050891-96BF-425E-B55E-B0196AAA1924}">
      <dgm:prSet/>
      <dgm:spPr/>
      <dgm:t>
        <a:bodyPr/>
        <a:lstStyle/>
        <a:p>
          <a:endParaRPr lang="en-US"/>
        </a:p>
      </dgm:t>
    </dgm:pt>
    <dgm:pt modelId="{C9ACC350-A76C-4527-B0FF-6CCA3E016DB9}" type="sibTrans" cxnId="{5D050891-96BF-425E-B55E-B0196AAA1924}">
      <dgm:prSet/>
      <dgm:spPr/>
      <dgm:t>
        <a:bodyPr/>
        <a:lstStyle/>
        <a:p>
          <a:endParaRPr lang="en-US"/>
        </a:p>
      </dgm:t>
    </dgm:pt>
    <dgm:pt modelId="{5CB418A3-3112-4D09-92CF-4DC477D8969B}">
      <dgm:prSet phldrT="[Text]"/>
      <dgm:spPr/>
      <dgm:t>
        <a:bodyPr/>
        <a:lstStyle/>
        <a:p>
          <a:r>
            <a:rPr lang="en-US">
              <a:latin typeface="Times New Roman" panose="02020603050405020304" pitchFamily="18" charset="0"/>
              <a:cs typeface="Times New Roman" panose="02020603050405020304" pitchFamily="18" charset="0"/>
            </a:rPr>
            <a:t>Trung tâm hiếm muộn và nam học</a:t>
          </a:r>
          <a:endParaRPr lang="en-US"/>
        </a:p>
      </dgm:t>
    </dgm:pt>
    <dgm:pt modelId="{FC865D93-85C1-4F37-8A8B-FBEC5E86DF5F}" type="parTrans" cxnId="{995F3E7A-4E58-4323-83BE-24C8B8A30CB7}">
      <dgm:prSet/>
      <dgm:spPr/>
      <dgm:t>
        <a:bodyPr/>
        <a:lstStyle/>
        <a:p>
          <a:endParaRPr lang="en-US"/>
        </a:p>
      </dgm:t>
    </dgm:pt>
    <dgm:pt modelId="{8A078F76-790C-43BC-B20D-90F7DAE6688A}" type="sibTrans" cxnId="{995F3E7A-4E58-4323-83BE-24C8B8A30CB7}">
      <dgm:prSet/>
      <dgm:spPr/>
      <dgm:t>
        <a:bodyPr/>
        <a:lstStyle/>
        <a:p>
          <a:endParaRPr lang="en-US"/>
        </a:p>
      </dgm:t>
    </dgm:pt>
    <dgm:pt modelId="{8B9DBD94-3F9F-447C-979A-A1B1F2539AA2}" type="pres">
      <dgm:prSet presAssocID="{A06AECF9-D4D1-40A4-BED6-AD880D8A9443}" presName="Name0" presStyleCnt="0">
        <dgm:presLayoutVars>
          <dgm:chMax val="7"/>
          <dgm:chPref val="7"/>
          <dgm:dir/>
        </dgm:presLayoutVars>
      </dgm:prSet>
      <dgm:spPr/>
    </dgm:pt>
    <dgm:pt modelId="{3EEE14B4-0B5C-45DD-9A1C-E075E23B1B97}" type="pres">
      <dgm:prSet presAssocID="{A06AECF9-D4D1-40A4-BED6-AD880D8A9443}" presName="Name1" presStyleCnt="0"/>
      <dgm:spPr/>
    </dgm:pt>
    <dgm:pt modelId="{2B4C5B99-6BD3-42A0-A6AC-81F605FBC4FB}" type="pres">
      <dgm:prSet presAssocID="{A06AECF9-D4D1-40A4-BED6-AD880D8A9443}" presName="cycle" presStyleCnt="0"/>
      <dgm:spPr/>
    </dgm:pt>
    <dgm:pt modelId="{7413132D-E130-4C66-9C98-A19189A805C2}" type="pres">
      <dgm:prSet presAssocID="{A06AECF9-D4D1-40A4-BED6-AD880D8A9443}" presName="srcNode" presStyleLbl="node1" presStyleIdx="0" presStyleCnt="4"/>
      <dgm:spPr/>
    </dgm:pt>
    <dgm:pt modelId="{92117F47-43A3-4507-976B-331369A2A711}" type="pres">
      <dgm:prSet presAssocID="{A06AECF9-D4D1-40A4-BED6-AD880D8A9443}" presName="conn" presStyleLbl="parChTrans1D2" presStyleIdx="0" presStyleCnt="1"/>
      <dgm:spPr/>
    </dgm:pt>
    <dgm:pt modelId="{97912C22-7238-46A3-9D37-1250C268CA12}" type="pres">
      <dgm:prSet presAssocID="{A06AECF9-D4D1-40A4-BED6-AD880D8A9443}" presName="extraNode" presStyleLbl="node1" presStyleIdx="0" presStyleCnt="4"/>
      <dgm:spPr/>
    </dgm:pt>
    <dgm:pt modelId="{1BB5C394-8B2B-4D7B-9760-F2F6327E3AF0}" type="pres">
      <dgm:prSet presAssocID="{A06AECF9-D4D1-40A4-BED6-AD880D8A9443}" presName="dstNode" presStyleLbl="node1" presStyleIdx="0" presStyleCnt="4"/>
      <dgm:spPr/>
    </dgm:pt>
    <dgm:pt modelId="{7630131A-C20B-452F-8363-CB7874345A4B}" type="pres">
      <dgm:prSet presAssocID="{27106DD8-63DF-4FC2-90E5-7DA35E06443C}" presName="text_1" presStyleLbl="node1" presStyleIdx="0" presStyleCnt="4">
        <dgm:presLayoutVars>
          <dgm:bulletEnabled val="1"/>
        </dgm:presLayoutVars>
      </dgm:prSet>
      <dgm:spPr/>
    </dgm:pt>
    <dgm:pt modelId="{F088BF93-3092-404B-8FF4-D61052E7CE64}" type="pres">
      <dgm:prSet presAssocID="{27106DD8-63DF-4FC2-90E5-7DA35E06443C}" presName="accent_1" presStyleCnt="0"/>
      <dgm:spPr/>
    </dgm:pt>
    <dgm:pt modelId="{559AFF5C-8CB4-474F-ABDC-CF246D401600}" type="pres">
      <dgm:prSet presAssocID="{27106DD8-63DF-4FC2-90E5-7DA35E06443C}" presName="accentRepeatNode" presStyleLbl="solidFgAcc1" presStyleIdx="0" presStyleCnt="4"/>
      <dgm:spPr/>
    </dgm:pt>
    <dgm:pt modelId="{FAE90B40-17A7-42CE-B906-476B3352B1DC}" type="pres">
      <dgm:prSet presAssocID="{2C7C2440-C3C2-469C-8C5D-DAC2FF1F0BDF}" presName="text_2" presStyleLbl="node1" presStyleIdx="1" presStyleCnt="4">
        <dgm:presLayoutVars>
          <dgm:bulletEnabled val="1"/>
        </dgm:presLayoutVars>
      </dgm:prSet>
      <dgm:spPr/>
    </dgm:pt>
    <dgm:pt modelId="{A9442F2C-FE6A-46C9-9095-77EF43D08FFE}" type="pres">
      <dgm:prSet presAssocID="{2C7C2440-C3C2-469C-8C5D-DAC2FF1F0BDF}" presName="accent_2" presStyleCnt="0"/>
      <dgm:spPr/>
    </dgm:pt>
    <dgm:pt modelId="{3A2C9A45-E331-496A-98AD-E6883F17CD12}" type="pres">
      <dgm:prSet presAssocID="{2C7C2440-C3C2-469C-8C5D-DAC2FF1F0BDF}" presName="accentRepeatNode" presStyleLbl="solidFgAcc1" presStyleIdx="1" presStyleCnt="4"/>
      <dgm:spPr/>
    </dgm:pt>
    <dgm:pt modelId="{0C170067-AC85-48CE-BDA7-B850AE2D3299}" type="pres">
      <dgm:prSet presAssocID="{A372329E-DECD-4A21-B1C7-5F1479711D25}" presName="text_3" presStyleLbl="node1" presStyleIdx="2" presStyleCnt="4">
        <dgm:presLayoutVars>
          <dgm:bulletEnabled val="1"/>
        </dgm:presLayoutVars>
      </dgm:prSet>
      <dgm:spPr/>
    </dgm:pt>
    <dgm:pt modelId="{9D898140-CEEE-479B-B345-E2D042B03E34}" type="pres">
      <dgm:prSet presAssocID="{A372329E-DECD-4A21-B1C7-5F1479711D25}" presName="accent_3" presStyleCnt="0"/>
      <dgm:spPr/>
    </dgm:pt>
    <dgm:pt modelId="{F113599E-07E8-42E1-8A0E-613EA85D3E1D}" type="pres">
      <dgm:prSet presAssocID="{A372329E-DECD-4A21-B1C7-5F1479711D25}" presName="accentRepeatNode" presStyleLbl="solidFgAcc1" presStyleIdx="2" presStyleCnt="4"/>
      <dgm:spPr/>
    </dgm:pt>
    <dgm:pt modelId="{FCAA08A6-B379-4089-9E01-964B36808B20}" type="pres">
      <dgm:prSet presAssocID="{5CB418A3-3112-4D09-92CF-4DC477D8969B}" presName="text_4" presStyleLbl="node1" presStyleIdx="3" presStyleCnt="4">
        <dgm:presLayoutVars>
          <dgm:bulletEnabled val="1"/>
        </dgm:presLayoutVars>
      </dgm:prSet>
      <dgm:spPr/>
    </dgm:pt>
    <dgm:pt modelId="{5DD1613F-13CC-46C3-BFDD-7C1132FEAAB9}" type="pres">
      <dgm:prSet presAssocID="{5CB418A3-3112-4D09-92CF-4DC477D8969B}" presName="accent_4" presStyleCnt="0"/>
      <dgm:spPr/>
    </dgm:pt>
    <dgm:pt modelId="{1CD86A95-71F5-4446-AACB-5D7902E646FE}" type="pres">
      <dgm:prSet presAssocID="{5CB418A3-3112-4D09-92CF-4DC477D8969B}" presName="accentRepeatNode" presStyleLbl="solidFgAcc1" presStyleIdx="3" presStyleCnt="4"/>
      <dgm:spPr/>
    </dgm:pt>
  </dgm:ptLst>
  <dgm:cxnLst>
    <dgm:cxn modelId="{8DF7E823-5973-4B7F-A1D2-C1154074555B}" type="presOf" srcId="{5CB418A3-3112-4D09-92CF-4DC477D8969B}" destId="{FCAA08A6-B379-4089-9E01-964B36808B20}" srcOrd="0" destOrd="0" presId="urn:microsoft.com/office/officeart/2008/layout/VerticalCurvedList"/>
    <dgm:cxn modelId="{89C4893B-9881-4312-9CF0-1682D81FA308}" type="presOf" srcId="{27106DD8-63DF-4FC2-90E5-7DA35E06443C}" destId="{7630131A-C20B-452F-8363-CB7874345A4B}" srcOrd="0" destOrd="0" presId="urn:microsoft.com/office/officeart/2008/layout/VerticalCurvedList"/>
    <dgm:cxn modelId="{0A935D78-DE2D-4660-BBD1-EB5F3B270AC9}" type="presOf" srcId="{32CD9F67-5BFA-4ACC-9244-56FF906DAD0C}" destId="{92117F47-43A3-4507-976B-331369A2A711}" srcOrd="0" destOrd="0" presId="urn:microsoft.com/office/officeart/2008/layout/VerticalCurvedList"/>
    <dgm:cxn modelId="{995F3E7A-4E58-4323-83BE-24C8B8A30CB7}" srcId="{A06AECF9-D4D1-40A4-BED6-AD880D8A9443}" destId="{5CB418A3-3112-4D09-92CF-4DC477D8969B}" srcOrd="3" destOrd="0" parTransId="{FC865D93-85C1-4F37-8A8B-FBEC5E86DF5F}" sibTransId="{8A078F76-790C-43BC-B20D-90F7DAE6688A}"/>
    <dgm:cxn modelId="{5D91827A-063F-4B3A-AC79-38C33A95319D}" type="presOf" srcId="{2C7C2440-C3C2-469C-8C5D-DAC2FF1F0BDF}" destId="{FAE90B40-17A7-42CE-B906-476B3352B1DC}" srcOrd="0" destOrd="0" presId="urn:microsoft.com/office/officeart/2008/layout/VerticalCurvedList"/>
    <dgm:cxn modelId="{5D050891-96BF-425E-B55E-B0196AAA1924}" srcId="{A06AECF9-D4D1-40A4-BED6-AD880D8A9443}" destId="{A372329E-DECD-4A21-B1C7-5F1479711D25}" srcOrd="2" destOrd="0" parTransId="{073AC62F-304A-4D09-85BB-0C3854244702}" sibTransId="{C9ACC350-A76C-4527-B0FF-6CCA3E016DB9}"/>
    <dgm:cxn modelId="{B57FF695-B1A3-4158-8FD0-83FC9E134AAE}" type="presOf" srcId="{A06AECF9-D4D1-40A4-BED6-AD880D8A9443}" destId="{8B9DBD94-3F9F-447C-979A-A1B1F2539AA2}" srcOrd="0" destOrd="0" presId="urn:microsoft.com/office/officeart/2008/layout/VerticalCurvedList"/>
    <dgm:cxn modelId="{74AAFEC2-56D6-4E39-AC53-7620D3E5AB5C}" srcId="{A06AECF9-D4D1-40A4-BED6-AD880D8A9443}" destId="{2C7C2440-C3C2-469C-8C5D-DAC2FF1F0BDF}" srcOrd="1" destOrd="0" parTransId="{B5839B68-2622-440D-A9A2-7F6AEFFA3C8E}" sibTransId="{FF03E6EE-5623-4C05-9CE3-62A07F193823}"/>
    <dgm:cxn modelId="{925E2CED-8E4C-4484-9B6B-D98E424DA890}" srcId="{A06AECF9-D4D1-40A4-BED6-AD880D8A9443}" destId="{27106DD8-63DF-4FC2-90E5-7DA35E06443C}" srcOrd="0" destOrd="0" parTransId="{2273C047-2F35-4E07-B6DE-27CE1CD9714D}" sibTransId="{32CD9F67-5BFA-4ACC-9244-56FF906DAD0C}"/>
    <dgm:cxn modelId="{B903E8F3-5ACE-406B-B1B3-594EB6679B61}" type="presOf" srcId="{A372329E-DECD-4A21-B1C7-5F1479711D25}" destId="{0C170067-AC85-48CE-BDA7-B850AE2D3299}" srcOrd="0" destOrd="0" presId="urn:microsoft.com/office/officeart/2008/layout/VerticalCurvedList"/>
    <dgm:cxn modelId="{3D8AB1E7-D868-4361-83BD-1C6663306B21}" type="presParOf" srcId="{8B9DBD94-3F9F-447C-979A-A1B1F2539AA2}" destId="{3EEE14B4-0B5C-45DD-9A1C-E075E23B1B97}" srcOrd="0" destOrd="0" presId="urn:microsoft.com/office/officeart/2008/layout/VerticalCurvedList"/>
    <dgm:cxn modelId="{73AF2E2D-81AA-4DE6-9359-F96FF4DC2CCB}" type="presParOf" srcId="{3EEE14B4-0B5C-45DD-9A1C-E075E23B1B97}" destId="{2B4C5B99-6BD3-42A0-A6AC-81F605FBC4FB}" srcOrd="0" destOrd="0" presId="urn:microsoft.com/office/officeart/2008/layout/VerticalCurvedList"/>
    <dgm:cxn modelId="{65ED9B8A-CCF7-4707-97CB-79331391BDDD}" type="presParOf" srcId="{2B4C5B99-6BD3-42A0-A6AC-81F605FBC4FB}" destId="{7413132D-E130-4C66-9C98-A19189A805C2}" srcOrd="0" destOrd="0" presId="urn:microsoft.com/office/officeart/2008/layout/VerticalCurvedList"/>
    <dgm:cxn modelId="{C4901760-D323-43B0-BF4E-FA5C5C72DFBD}" type="presParOf" srcId="{2B4C5B99-6BD3-42A0-A6AC-81F605FBC4FB}" destId="{92117F47-43A3-4507-976B-331369A2A711}" srcOrd="1" destOrd="0" presId="urn:microsoft.com/office/officeart/2008/layout/VerticalCurvedList"/>
    <dgm:cxn modelId="{626FF887-E633-45C0-8EC0-FD617D1FE724}" type="presParOf" srcId="{2B4C5B99-6BD3-42A0-A6AC-81F605FBC4FB}" destId="{97912C22-7238-46A3-9D37-1250C268CA12}" srcOrd="2" destOrd="0" presId="urn:microsoft.com/office/officeart/2008/layout/VerticalCurvedList"/>
    <dgm:cxn modelId="{E1F91B4A-901E-479C-8BBE-A1A6CDE07EA8}" type="presParOf" srcId="{2B4C5B99-6BD3-42A0-A6AC-81F605FBC4FB}" destId="{1BB5C394-8B2B-4D7B-9760-F2F6327E3AF0}" srcOrd="3" destOrd="0" presId="urn:microsoft.com/office/officeart/2008/layout/VerticalCurvedList"/>
    <dgm:cxn modelId="{6EAB8D64-1D8D-4053-B2E7-AF4E7BC96279}" type="presParOf" srcId="{3EEE14B4-0B5C-45DD-9A1C-E075E23B1B97}" destId="{7630131A-C20B-452F-8363-CB7874345A4B}" srcOrd="1" destOrd="0" presId="urn:microsoft.com/office/officeart/2008/layout/VerticalCurvedList"/>
    <dgm:cxn modelId="{0E224522-5E8A-4B2F-ADCC-0F929D5A9957}" type="presParOf" srcId="{3EEE14B4-0B5C-45DD-9A1C-E075E23B1B97}" destId="{F088BF93-3092-404B-8FF4-D61052E7CE64}" srcOrd="2" destOrd="0" presId="urn:microsoft.com/office/officeart/2008/layout/VerticalCurvedList"/>
    <dgm:cxn modelId="{8A0F7DD7-ADFE-46C4-941A-B3347F702272}" type="presParOf" srcId="{F088BF93-3092-404B-8FF4-D61052E7CE64}" destId="{559AFF5C-8CB4-474F-ABDC-CF246D401600}" srcOrd="0" destOrd="0" presId="urn:microsoft.com/office/officeart/2008/layout/VerticalCurvedList"/>
    <dgm:cxn modelId="{27F6328B-519D-413B-A371-9C2D5046580F}" type="presParOf" srcId="{3EEE14B4-0B5C-45DD-9A1C-E075E23B1B97}" destId="{FAE90B40-17A7-42CE-B906-476B3352B1DC}" srcOrd="3" destOrd="0" presId="urn:microsoft.com/office/officeart/2008/layout/VerticalCurvedList"/>
    <dgm:cxn modelId="{46284B11-0497-4B61-8309-738F43A1F257}" type="presParOf" srcId="{3EEE14B4-0B5C-45DD-9A1C-E075E23B1B97}" destId="{A9442F2C-FE6A-46C9-9095-77EF43D08FFE}" srcOrd="4" destOrd="0" presId="urn:microsoft.com/office/officeart/2008/layout/VerticalCurvedList"/>
    <dgm:cxn modelId="{BB913C32-8A53-462A-A076-0CFAA1401A60}" type="presParOf" srcId="{A9442F2C-FE6A-46C9-9095-77EF43D08FFE}" destId="{3A2C9A45-E331-496A-98AD-E6883F17CD12}" srcOrd="0" destOrd="0" presId="urn:microsoft.com/office/officeart/2008/layout/VerticalCurvedList"/>
    <dgm:cxn modelId="{0E2D33CC-0219-4B8D-BB21-53C3765BDD27}" type="presParOf" srcId="{3EEE14B4-0B5C-45DD-9A1C-E075E23B1B97}" destId="{0C170067-AC85-48CE-BDA7-B850AE2D3299}" srcOrd="5" destOrd="0" presId="urn:microsoft.com/office/officeart/2008/layout/VerticalCurvedList"/>
    <dgm:cxn modelId="{B46250E8-21BD-413D-A139-3752278736D2}" type="presParOf" srcId="{3EEE14B4-0B5C-45DD-9A1C-E075E23B1B97}" destId="{9D898140-CEEE-479B-B345-E2D042B03E34}" srcOrd="6" destOrd="0" presId="urn:microsoft.com/office/officeart/2008/layout/VerticalCurvedList"/>
    <dgm:cxn modelId="{76DC4E62-9C56-45AB-B2FB-4A7A127012B9}" type="presParOf" srcId="{9D898140-CEEE-479B-B345-E2D042B03E34}" destId="{F113599E-07E8-42E1-8A0E-613EA85D3E1D}" srcOrd="0" destOrd="0" presId="urn:microsoft.com/office/officeart/2008/layout/VerticalCurvedList"/>
    <dgm:cxn modelId="{3755459D-9D9C-43B9-8A08-FA47DC8F3110}" type="presParOf" srcId="{3EEE14B4-0B5C-45DD-9A1C-E075E23B1B97}" destId="{FCAA08A6-B379-4089-9E01-964B36808B20}" srcOrd="7" destOrd="0" presId="urn:microsoft.com/office/officeart/2008/layout/VerticalCurvedList"/>
    <dgm:cxn modelId="{F498CF34-B836-4D5D-90ED-8BCC831372E9}" type="presParOf" srcId="{3EEE14B4-0B5C-45DD-9A1C-E075E23B1B97}" destId="{5DD1613F-13CC-46C3-BFDD-7C1132FEAAB9}" srcOrd="8" destOrd="0" presId="urn:microsoft.com/office/officeart/2008/layout/VerticalCurvedList"/>
    <dgm:cxn modelId="{7C555CD9-722F-4329-982C-42AF2AECF767}" type="presParOf" srcId="{5DD1613F-13CC-46C3-BFDD-7C1132FEAAB9}" destId="{1CD86A95-71F5-4446-AACB-5D7902E646F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17F47-43A3-4507-976B-331369A2A711}">
      <dsp:nvSpPr>
        <dsp:cNvPr id="0" name=""/>
        <dsp:cNvSpPr/>
      </dsp:nvSpPr>
      <dsp:spPr>
        <a:xfrm>
          <a:off x="-3785061" y="-581376"/>
          <a:ext cx="4511456" cy="4511456"/>
        </a:xfrm>
        <a:prstGeom prst="blockArc">
          <a:avLst>
            <a:gd name="adj1" fmla="val 18900000"/>
            <a:gd name="adj2" fmla="val 2700000"/>
            <a:gd name="adj3" fmla="val 479"/>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630131A-C20B-452F-8363-CB7874345A4B}">
      <dsp:nvSpPr>
        <dsp:cNvPr id="0" name=""/>
        <dsp:cNvSpPr/>
      </dsp:nvSpPr>
      <dsp:spPr>
        <a:xfrm>
          <a:off x="380726" y="257448"/>
          <a:ext cx="5526663" cy="51516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891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Đơn nguyên phòng khám</a:t>
          </a:r>
          <a:endParaRPr lang="en-US" sz="2700" kern="1200"/>
        </a:p>
      </dsp:txBody>
      <dsp:txXfrm>
        <a:off x="380726" y="257448"/>
        <a:ext cx="5526663" cy="515164"/>
      </dsp:txXfrm>
    </dsp:sp>
    <dsp:sp modelId="{559AFF5C-8CB4-474F-ABDC-CF246D401600}">
      <dsp:nvSpPr>
        <dsp:cNvPr id="0" name=""/>
        <dsp:cNvSpPr/>
      </dsp:nvSpPr>
      <dsp:spPr>
        <a:xfrm>
          <a:off x="58748" y="193052"/>
          <a:ext cx="643955" cy="64395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AE90B40-17A7-42CE-B906-476B3352B1DC}">
      <dsp:nvSpPr>
        <dsp:cNvPr id="0" name=""/>
        <dsp:cNvSpPr/>
      </dsp:nvSpPr>
      <dsp:spPr>
        <a:xfrm>
          <a:off x="676081" y="1030328"/>
          <a:ext cx="5231307" cy="51516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891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Đơn nguyên phòng đẻ</a:t>
          </a:r>
          <a:endParaRPr lang="en-US" sz="2700" kern="1200"/>
        </a:p>
      </dsp:txBody>
      <dsp:txXfrm>
        <a:off x="676081" y="1030328"/>
        <a:ext cx="5231307" cy="515164"/>
      </dsp:txXfrm>
    </dsp:sp>
    <dsp:sp modelId="{3A2C9A45-E331-496A-98AD-E6883F17CD12}">
      <dsp:nvSpPr>
        <dsp:cNvPr id="0" name=""/>
        <dsp:cNvSpPr/>
      </dsp:nvSpPr>
      <dsp:spPr>
        <a:xfrm>
          <a:off x="354104" y="965933"/>
          <a:ext cx="643955" cy="64395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C170067-AC85-48CE-BDA7-B850AE2D3299}">
      <dsp:nvSpPr>
        <dsp:cNvPr id="0" name=""/>
        <dsp:cNvSpPr/>
      </dsp:nvSpPr>
      <dsp:spPr>
        <a:xfrm>
          <a:off x="676081" y="1803209"/>
          <a:ext cx="5231307" cy="51516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891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Đơn nguyên điều trị</a:t>
          </a:r>
          <a:endParaRPr lang="en-US" sz="2700" kern="1200"/>
        </a:p>
      </dsp:txBody>
      <dsp:txXfrm>
        <a:off x="676081" y="1803209"/>
        <a:ext cx="5231307" cy="515164"/>
      </dsp:txXfrm>
    </dsp:sp>
    <dsp:sp modelId="{F113599E-07E8-42E1-8A0E-613EA85D3E1D}">
      <dsp:nvSpPr>
        <dsp:cNvPr id="0" name=""/>
        <dsp:cNvSpPr/>
      </dsp:nvSpPr>
      <dsp:spPr>
        <a:xfrm>
          <a:off x="354104" y="1738814"/>
          <a:ext cx="643955" cy="64395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CAA08A6-B379-4089-9E01-964B36808B20}">
      <dsp:nvSpPr>
        <dsp:cNvPr id="0" name=""/>
        <dsp:cNvSpPr/>
      </dsp:nvSpPr>
      <dsp:spPr>
        <a:xfrm>
          <a:off x="380726" y="2576090"/>
          <a:ext cx="5526663" cy="51516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891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Trung tâm hiếm muộn và nam học</a:t>
          </a:r>
          <a:endParaRPr lang="en-US" sz="2700" kern="1200"/>
        </a:p>
      </dsp:txBody>
      <dsp:txXfrm>
        <a:off x="380726" y="2576090"/>
        <a:ext cx="5526663" cy="515164"/>
      </dsp:txXfrm>
    </dsp:sp>
    <dsp:sp modelId="{1CD86A95-71F5-4446-AACB-5D7902E646FE}">
      <dsp:nvSpPr>
        <dsp:cNvPr id="0" name=""/>
        <dsp:cNvSpPr/>
      </dsp:nvSpPr>
      <dsp:spPr>
        <a:xfrm>
          <a:off x="58748" y="2511694"/>
          <a:ext cx="643955" cy="643955"/>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F7BD2-601E-4D5A-A36B-FE9525506A70}" type="datetimeFigureOut">
              <a:rPr lang="en-US" smtClean="0"/>
              <a:t>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0A8663-BE7C-4E60-8D6C-9ECCDFDA98CE}" type="slidenum">
              <a:rPr lang="en-US" smtClean="0"/>
              <a:t>‹#›</a:t>
            </a:fld>
            <a:endParaRPr lang="en-US"/>
          </a:p>
        </p:txBody>
      </p:sp>
    </p:spTree>
    <p:extLst>
      <p:ext uri="{BB962C8B-B14F-4D97-AF65-F5344CB8AC3E}">
        <p14:creationId xmlns:p14="http://schemas.microsoft.com/office/powerpoint/2010/main" val="156080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4B77D-2594-4322-92E0-832B39156F0D}"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4779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47CB695-D6A5-474F-84AA-5FEAACF679AC}"/>
              </a:ext>
            </a:extLst>
          </p:cNvPr>
          <p:cNvSpPr>
            <a:spLocks noGrp="1"/>
          </p:cNvSpPr>
          <p:nvPr>
            <p:ph type="dt" sz="half" idx="10"/>
          </p:nvPr>
        </p:nvSpPr>
        <p:spPr/>
        <p:txBody>
          <a:bodyPr/>
          <a:lstStyle>
            <a:lvl1pPr>
              <a:defRPr/>
            </a:lvl1pPr>
          </a:lstStyle>
          <a:p>
            <a:fld id="{EB07DCFF-8C03-4C6D-ACD3-BDA92D540190}" type="datetimeFigureOut">
              <a:rPr lang="en-US" smtClean="0"/>
              <a:t>1/4/2024</a:t>
            </a:fld>
            <a:endParaRPr lang="en-US"/>
          </a:p>
        </p:txBody>
      </p:sp>
      <p:sp>
        <p:nvSpPr>
          <p:cNvPr id="5" name="Footer Placeholder 4">
            <a:extLst>
              <a:ext uri="{FF2B5EF4-FFF2-40B4-BE49-F238E27FC236}">
                <a16:creationId xmlns:a16="http://schemas.microsoft.com/office/drawing/2014/main" id="{EEE5CBE6-FCCD-4E05-8317-D51EB774877B}"/>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B1812AE8-F9E6-4BD5-B08E-D02B16822939}"/>
              </a:ext>
            </a:extLst>
          </p:cNvPr>
          <p:cNvSpPr>
            <a:spLocks noGrp="1"/>
          </p:cNvSpPr>
          <p:nvPr>
            <p:ph type="sldNum" sz="quarter" idx="12"/>
          </p:nvPr>
        </p:nvSpPr>
        <p:spPr/>
        <p:txBody>
          <a:bodyPr/>
          <a:lstStyle>
            <a:lvl1pPr>
              <a:defRPr/>
            </a:lvl1pPr>
          </a:lstStyle>
          <a:p>
            <a:fld id="{4734DD15-0075-48CA-B9DB-36C564B73D44}" type="slidenum">
              <a:rPr lang="en-US" smtClean="0"/>
              <a:t>‹#›</a:t>
            </a:fld>
            <a:endParaRPr lang="en-US"/>
          </a:p>
        </p:txBody>
      </p:sp>
    </p:spTree>
    <p:extLst>
      <p:ext uri="{BB962C8B-B14F-4D97-AF65-F5344CB8AC3E}">
        <p14:creationId xmlns:p14="http://schemas.microsoft.com/office/powerpoint/2010/main" val="142305965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CB695-D6A5-474F-84AA-5FEAACF679AC}"/>
              </a:ext>
            </a:extLst>
          </p:cNvPr>
          <p:cNvSpPr>
            <a:spLocks noGrp="1"/>
          </p:cNvSpPr>
          <p:nvPr>
            <p:ph type="dt" sz="half" idx="10"/>
          </p:nvPr>
        </p:nvSpPr>
        <p:spPr/>
        <p:txBody>
          <a:bodyPr/>
          <a:lstStyle>
            <a:lvl1pPr>
              <a:defRPr/>
            </a:lvl1pPr>
          </a:lstStyle>
          <a:p>
            <a:fld id="{EB07DCFF-8C03-4C6D-ACD3-BDA92D540190}" type="datetimeFigureOut">
              <a:rPr lang="en-US" smtClean="0"/>
              <a:t>1/4/2024</a:t>
            </a:fld>
            <a:endParaRPr lang="en-US"/>
          </a:p>
        </p:txBody>
      </p:sp>
      <p:sp>
        <p:nvSpPr>
          <p:cNvPr id="5" name="Footer Placeholder 4">
            <a:extLst>
              <a:ext uri="{FF2B5EF4-FFF2-40B4-BE49-F238E27FC236}">
                <a16:creationId xmlns:a16="http://schemas.microsoft.com/office/drawing/2014/main" id="{EEE5CBE6-FCCD-4E05-8317-D51EB774877B}"/>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B1812AE8-F9E6-4BD5-B08E-D02B16822939}"/>
              </a:ext>
            </a:extLst>
          </p:cNvPr>
          <p:cNvSpPr>
            <a:spLocks noGrp="1"/>
          </p:cNvSpPr>
          <p:nvPr>
            <p:ph type="sldNum" sz="quarter" idx="12"/>
          </p:nvPr>
        </p:nvSpPr>
        <p:spPr/>
        <p:txBody>
          <a:bodyPr/>
          <a:lstStyle>
            <a:lvl1pPr>
              <a:defRPr/>
            </a:lvl1pPr>
          </a:lstStyle>
          <a:p>
            <a:fld id="{4734DD15-0075-48CA-B9DB-36C564B73D44}" type="slidenum">
              <a:rPr lang="en-US" smtClean="0"/>
              <a:t>‹#›</a:t>
            </a:fld>
            <a:endParaRPr lang="en-US"/>
          </a:p>
        </p:txBody>
      </p:sp>
    </p:spTree>
    <p:extLst>
      <p:ext uri="{BB962C8B-B14F-4D97-AF65-F5344CB8AC3E}">
        <p14:creationId xmlns:p14="http://schemas.microsoft.com/office/powerpoint/2010/main" val="22105645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CB695-D6A5-474F-84AA-5FEAACF679AC}"/>
              </a:ext>
            </a:extLst>
          </p:cNvPr>
          <p:cNvSpPr>
            <a:spLocks noGrp="1"/>
          </p:cNvSpPr>
          <p:nvPr>
            <p:ph type="dt" sz="half" idx="10"/>
          </p:nvPr>
        </p:nvSpPr>
        <p:spPr/>
        <p:txBody>
          <a:bodyPr/>
          <a:lstStyle>
            <a:lvl1pPr>
              <a:defRPr/>
            </a:lvl1pPr>
          </a:lstStyle>
          <a:p>
            <a:fld id="{EB07DCFF-8C03-4C6D-ACD3-BDA92D540190}" type="datetimeFigureOut">
              <a:rPr lang="en-US" smtClean="0"/>
              <a:t>1/4/2024</a:t>
            </a:fld>
            <a:endParaRPr lang="en-US"/>
          </a:p>
        </p:txBody>
      </p:sp>
      <p:sp>
        <p:nvSpPr>
          <p:cNvPr id="5" name="Footer Placeholder 4">
            <a:extLst>
              <a:ext uri="{FF2B5EF4-FFF2-40B4-BE49-F238E27FC236}">
                <a16:creationId xmlns:a16="http://schemas.microsoft.com/office/drawing/2014/main" id="{EEE5CBE6-FCCD-4E05-8317-D51EB774877B}"/>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B1812AE8-F9E6-4BD5-B08E-D02B16822939}"/>
              </a:ext>
            </a:extLst>
          </p:cNvPr>
          <p:cNvSpPr>
            <a:spLocks noGrp="1"/>
          </p:cNvSpPr>
          <p:nvPr>
            <p:ph type="sldNum" sz="quarter" idx="12"/>
          </p:nvPr>
        </p:nvSpPr>
        <p:spPr/>
        <p:txBody>
          <a:bodyPr/>
          <a:lstStyle>
            <a:lvl1pPr>
              <a:defRPr/>
            </a:lvl1pPr>
          </a:lstStyle>
          <a:p>
            <a:fld id="{4734DD15-0075-48CA-B9DB-36C564B73D44}" type="slidenum">
              <a:rPr lang="en-US" smtClean="0"/>
              <a:t>‹#›</a:t>
            </a:fld>
            <a:endParaRPr lang="en-US"/>
          </a:p>
        </p:txBody>
      </p:sp>
    </p:spTree>
    <p:extLst>
      <p:ext uri="{BB962C8B-B14F-4D97-AF65-F5344CB8AC3E}">
        <p14:creationId xmlns:p14="http://schemas.microsoft.com/office/powerpoint/2010/main" val="42504729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CB695-D6A5-474F-84AA-5FEAACF679AC}"/>
              </a:ext>
            </a:extLst>
          </p:cNvPr>
          <p:cNvSpPr>
            <a:spLocks noGrp="1"/>
          </p:cNvSpPr>
          <p:nvPr>
            <p:ph type="dt" sz="half" idx="10"/>
          </p:nvPr>
        </p:nvSpPr>
        <p:spPr/>
        <p:txBody>
          <a:bodyPr/>
          <a:lstStyle>
            <a:lvl1pPr>
              <a:defRPr/>
            </a:lvl1pPr>
          </a:lstStyle>
          <a:p>
            <a:fld id="{EB07DCFF-8C03-4C6D-ACD3-BDA92D540190}" type="datetimeFigureOut">
              <a:rPr lang="en-US" smtClean="0"/>
              <a:t>1/4/2024</a:t>
            </a:fld>
            <a:endParaRPr lang="en-US"/>
          </a:p>
        </p:txBody>
      </p:sp>
      <p:sp>
        <p:nvSpPr>
          <p:cNvPr id="5" name="Footer Placeholder 4">
            <a:extLst>
              <a:ext uri="{FF2B5EF4-FFF2-40B4-BE49-F238E27FC236}">
                <a16:creationId xmlns:a16="http://schemas.microsoft.com/office/drawing/2014/main" id="{EEE5CBE6-FCCD-4E05-8317-D51EB774877B}"/>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B1812AE8-F9E6-4BD5-B08E-D02B16822939}"/>
              </a:ext>
            </a:extLst>
          </p:cNvPr>
          <p:cNvSpPr>
            <a:spLocks noGrp="1"/>
          </p:cNvSpPr>
          <p:nvPr>
            <p:ph type="sldNum" sz="quarter" idx="12"/>
          </p:nvPr>
        </p:nvSpPr>
        <p:spPr/>
        <p:txBody>
          <a:bodyPr/>
          <a:lstStyle>
            <a:lvl1pPr>
              <a:defRPr/>
            </a:lvl1pPr>
          </a:lstStyle>
          <a:p>
            <a:fld id="{4734DD15-0075-48CA-B9DB-36C564B73D44}" type="slidenum">
              <a:rPr lang="en-US" smtClean="0"/>
              <a:t>‹#›</a:t>
            </a:fld>
            <a:endParaRPr lang="en-US"/>
          </a:p>
        </p:txBody>
      </p:sp>
    </p:spTree>
    <p:extLst>
      <p:ext uri="{BB962C8B-B14F-4D97-AF65-F5344CB8AC3E}">
        <p14:creationId xmlns:p14="http://schemas.microsoft.com/office/powerpoint/2010/main" val="12015406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47CB695-D6A5-474F-84AA-5FEAACF679AC}"/>
              </a:ext>
            </a:extLst>
          </p:cNvPr>
          <p:cNvSpPr>
            <a:spLocks noGrp="1"/>
          </p:cNvSpPr>
          <p:nvPr>
            <p:ph type="dt" sz="half" idx="10"/>
          </p:nvPr>
        </p:nvSpPr>
        <p:spPr/>
        <p:txBody>
          <a:bodyPr/>
          <a:lstStyle>
            <a:lvl1pPr>
              <a:defRPr/>
            </a:lvl1pPr>
          </a:lstStyle>
          <a:p>
            <a:fld id="{EB07DCFF-8C03-4C6D-ACD3-BDA92D540190}" type="datetimeFigureOut">
              <a:rPr lang="en-US" smtClean="0"/>
              <a:t>1/4/2024</a:t>
            </a:fld>
            <a:endParaRPr lang="en-US"/>
          </a:p>
        </p:txBody>
      </p:sp>
      <p:sp>
        <p:nvSpPr>
          <p:cNvPr id="5" name="Footer Placeholder 4">
            <a:extLst>
              <a:ext uri="{FF2B5EF4-FFF2-40B4-BE49-F238E27FC236}">
                <a16:creationId xmlns:a16="http://schemas.microsoft.com/office/drawing/2014/main" id="{EEE5CBE6-FCCD-4E05-8317-D51EB774877B}"/>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B1812AE8-F9E6-4BD5-B08E-D02B16822939}"/>
              </a:ext>
            </a:extLst>
          </p:cNvPr>
          <p:cNvSpPr>
            <a:spLocks noGrp="1"/>
          </p:cNvSpPr>
          <p:nvPr>
            <p:ph type="sldNum" sz="quarter" idx="12"/>
          </p:nvPr>
        </p:nvSpPr>
        <p:spPr/>
        <p:txBody>
          <a:bodyPr/>
          <a:lstStyle>
            <a:lvl1pPr>
              <a:defRPr/>
            </a:lvl1pPr>
          </a:lstStyle>
          <a:p>
            <a:fld id="{4734DD15-0075-48CA-B9DB-36C564B73D44}" type="slidenum">
              <a:rPr lang="en-US" smtClean="0"/>
              <a:t>‹#›</a:t>
            </a:fld>
            <a:endParaRPr lang="en-US"/>
          </a:p>
        </p:txBody>
      </p:sp>
    </p:spTree>
    <p:extLst>
      <p:ext uri="{BB962C8B-B14F-4D97-AF65-F5344CB8AC3E}">
        <p14:creationId xmlns:p14="http://schemas.microsoft.com/office/powerpoint/2010/main" val="12056714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B47CB695-D6A5-474F-84AA-5FEAACF679AC}"/>
              </a:ext>
            </a:extLst>
          </p:cNvPr>
          <p:cNvSpPr>
            <a:spLocks noGrp="1"/>
          </p:cNvSpPr>
          <p:nvPr>
            <p:ph type="dt" sz="half" idx="10"/>
          </p:nvPr>
        </p:nvSpPr>
        <p:spPr/>
        <p:txBody>
          <a:bodyPr/>
          <a:lstStyle>
            <a:lvl1pPr>
              <a:defRPr/>
            </a:lvl1pPr>
          </a:lstStyle>
          <a:p>
            <a:fld id="{EB07DCFF-8C03-4C6D-ACD3-BDA92D540190}" type="datetimeFigureOut">
              <a:rPr lang="en-US" smtClean="0"/>
              <a:t>1/4/2024</a:t>
            </a:fld>
            <a:endParaRPr lang="en-US"/>
          </a:p>
        </p:txBody>
      </p:sp>
      <p:sp>
        <p:nvSpPr>
          <p:cNvPr id="6" name="Footer Placeholder 4">
            <a:extLst>
              <a:ext uri="{FF2B5EF4-FFF2-40B4-BE49-F238E27FC236}">
                <a16:creationId xmlns:a16="http://schemas.microsoft.com/office/drawing/2014/main" id="{EEE5CBE6-FCCD-4E05-8317-D51EB774877B}"/>
              </a:ext>
            </a:extLst>
          </p:cNvPr>
          <p:cNvSpPr>
            <a:spLocks noGrp="1"/>
          </p:cNvSpPr>
          <p:nvPr>
            <p:ph type="ftr" sz="quarter" idx="11"/>
          </p:nvPr>
        </p:nvSpPr>
        <p:spPr/>
        <p:txBody>
          <a:bodyPr/>
          <a:lstStyle>
            <a:lvl1pPr>
              <a:defRPr/>
            </a:lvl1pPr>
          </a:lstStyle>
          <a:p>
            <a:endParaRPr lang="en-US"/>
          </a:p>
        </p:txBody>
      </p:sp>
      <p:sp>
        <p:nvSpPr>
          <p:cNvPr id="7" name="Slide Number Placeholder 5">
            <a:extLst>
              <a:ext uri="{FF2B5EF4-FFF2-40B4-BE49-F238E27FC236}">
                <a16:creationId xmlns:a16="http://schemas.microsoft.com/office/drawing/2014/main" id="{B1812AE8-F9E6-4BD5-B08E-D02B16822939}"/>
              </a:ext>
            </a:extLst>
          </p:cNvPr>
          <p:cNvSpPr>
            <a:spLocks noGrp="1"/>
          </p:cNvSpPr>
          <p:nvPr>
            <p:ph type="sldNum" sz="quarter" idx="12"/>
          </p:nvPr>
        </p:nvSpPr>
        <p:spPr/>
        <p:txBody>
          <a:bodyPr/>
          <a:lstStyle>
            <a:lvl1pPr>
              <a:defRPr/>
            </a:lvl1pPr>
          </a:lstStyle>
          <a:p>
            <a:fld id="{4734DD15-0075-48CA-B9DB-36C564B73D44}" type="slidenum">
              <a:rPr lang="en-US" smtClean="0"/>
              <a:t>‹#›</a:t>
            </a:fld>
            <a:endParaRPr lang="en-US"/>
          </a:p>
        </p:txBody>
      </p:sp>
    </p:spTree>
    <p:extLst>
      <p:ext uri="{BB962C8B-B14F-4D97-AF65-F5344CB8AC3E}">
        <p14:creationId xmlns:p14="http://schemas.microsoft.com/office/powerpoint/2010/main" val="10226024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47CB695-D6A5-474F-84AA-5FEAACF679AC}"/>
              </a:ext>
            </a:extLst>
          </p:cNvPr>
          <p:cNvSpPr>
            <a:spLocks noGrp="1"/>
          </p:cNvSpPr>
          <p:nvPr>
            <p:ph type="dt" sz="half" idx="10"/>
          </p:nvPr>
        </p:nvSpPr>
        <p:spPr/>
        <p:txBody>
          <a:bodyPr/>
          <a:lstStyle>
            <a:lvl1pPr>
              <a:defRPr/>
            </a:lvl1pPr>
          </a:lstStyle>
          <a:p>
            <a:fld id="{EB07DCFF-8C03-4C6D-ACD3-BDA92D540190}" type="datetimeFigureOut">
              <a:rPr lang="en-US" smtClean="0"/>
              <a:t>1/4/2024</a:t>
            </a:fld>
            <a:endParaRPr lang="en-US"/>
          </a:p>
        </p:txBody>
      </p:sp>
      <p:sp>
        <p:nvSpPr>
          <p:cNvPr id="8" name="Footer Placeholder 4">
            <a:extLst>
              <a:ext uri="{FF2B5EF4-FFF2-40B4-BE49-F238E27FC236}">
                <a16:creationId xmlns:a16="http://schemas.microsoft.com/office/drawing/2014/main" id="{EEE5CBE6-FCCD-4E05-8317-D51EB774877B}"/>
              </a:ext>
            </a:extLst>
          </p:cNvPr>
          <p:cNvSpPr>
            <a:spLocks noGrp="1"/>
          </p:cNvSpPr>
          <p:nvPr>
            <p:ph type="ftr" sz="quarter" idx="11"/>
          </p:nvPr>
        </p:nvSpPr>
        <p:spPr/>
        <p:txBody>
          <a:bodyPr/>
          <a:lstStyle>
            <a:lvl1pPr>
              <a:defRPr/>
            </a:lvl1pPr>
          </a:lstStyle>
          <a:p>
            <a:endParaRPr lang="en-US"/>
          </a:p>
        </p:txBody>
      </p:sp>
      <p:sp>
        <p:nvSpPr>
          <p:cNvPr id="9" name="Slide Number Placeholder 5">
            <a:extLst>
              <a:ext uri="{FF2B5EF4-FFF2-40B4-BE49-F238E27FC236}">
                <a16:creationId xmlns:a16="http://schemas.microsoft.com/office/drawing/2014/main" id="{B1812AE8-F9E6-4BD5-B08E-D02B16822939}"/>
              </a:ext>
            </a:extLst>
          </p:cNvPr>
          <p:cNvSpPr>
            <a:spLocks noGrp="1"/>
          </p:cNvSpPr>
          <p:nvPr>
            <p:ph type="sldNum" sz="quarter" idx="12"/>
          </p:nvPr>
        </p:nvSpPr>
        <p:spPr/>
        <p:txBody>
          <a:bodyPr/>
          <a:lstStyle>
            <a:lvl1pPr>
              <a:defRPr/>
            </a:lvl1pPr>
          </a:lstStyle>
          <a:p>
            <a:fld id="{4734DD15-0075-48CA-B9DB-36C564B73D44}" type="slidenum">
              <a:rPr lang="en-US" smtClean="0"/>
              <a:t>‹#›</a:t>
            </a:fld>
            <a:endParaRPr lang="en-US"/>
          </a:p>
        </p:txBody>
      </p:sp>
    </p:spTree>
    <p:extLst>
      <p:ext uri="{BB962C8B-B14F-4D97-AF65-F5344CB8AC3E}">
        <p14:creationId xmlns:p14="http://schemas.microsoft.com/office/powerpoint/2010/main" val="33992559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47CB695-D6A5-474F-84AA-5FEAACF679AC}"/>
              </a:ext>
            </a:extLst>
          </p:cNvPr>
          <p:cNvSpPr>
            <a:spLocks noGrp="1"/>
          </p:cNvSpPr>
          <p:nvPr>
            <p:ph type="dt" sz="half" idx="10"/>
          </p:nvPr>
        </p:nvSpPr>
        <p:spPr/>
        <p:txBody>
          <a:bodyPr/>
          <a:lstStyle>
            <a:lvl1pPr>
              <a:defRPr/>
            </a:lvl1pPr>
          </a:lstStyle>
          <a:p>
            <a:fld id="{EB07DCFF-8C03-4C6D-ACD3-BDA92D540190}" type="datetimeFigureOut">
              <a:rPr lang="en-US" smtClean="0"/>
              <a:t>1/4/2024</a:t>
            </a:fld>
            <a:endParaRPr lang="en-US"/>
          </a:p>
        </p:txBody>
      </p:sp>
      <p:sp>
        <p:nvSpPr>
          <p:cNvPr id="4" name="Footer Placeholder 4">
            <a:extLst>
              <a:ext uri="{FF2B5EF4-FFF2-40B4-BE49-F238E27FC236}">
                <a16:creationId xmlns:a16="http://schemas.microsoft.com/office/drawing/2014/main" id="{EEE5CBE6-FCCD-4E05-8317-D51EB774877B}"/>
              </a:ext>
            </a:extLst>
          </p:cNvPr>
          <p:cNvSpPr>
            <a:spLocks noGrp="1"/>
          </p:cNvSpPr>
          <p:nvPr>
            <p:ph type="ftr" sz="quarter" idx="11"/>
          </p:nvPr>
        </p:nvSpPr>
        <p:spPr/>
        <p:txBody>
          <a:bodyPr/>
          <a:lstStyle>
            <a:lvl1pPr>
              <a:defRPr/>
            </a:lvl1pPr>
          </a:lstStyle>
          <a:p>
            <a:endParaRPr lang="en-US"/>
          </a:p>
        </p:txBody>
      </p:sp>
      <p:sp>
        <p:nvSpPr>
          <p:cNvPr id="5" name="Slide Number Placeholder 5">
            <a:extLst>
              <a:ext uri="{FF2B5EF4-FFF2-40B4-BE49-F238E27FC236}">
                <a16:creationId xmlns:a16="http://schemas.microsoft.com/office/drawing/2014/main" id="{B1812AE8-F9E6-4BD5-B08E-D02B16822939}"/>
              </a:ext>
            </a:extLst>
          </p:cNvPr>
          <p:cNvSpPr>
            <a:spLocks noGrp="1"/>
          </p:cNvSpPr>
          <p:nvPr>
            <p:ph type="sldNum" sz="quarter" idx="12"/>
          </p:nvPr>
        </p:nvSpPr>
        <p:spPr/>
        <p:txBody>
          <a:bodyPr/>
          <a:lstStyle>
            <a:lvl1pPr>
              <a:defRPr/>
            </a:lvl1pPr>
          </a:lstStyle>
          <a:p>
            <a:fld id="{4734DD15-0075-48CA-B9DB-36C564B73D44}" type="slidenum">
              <a:rPr lang="en-US" smtClean="0"/>
              <a:t>‹#›</a:t>
            </a:fld>
            <a:endParaRPr lang="en-US"/>
          </a:p>
        </p:txBody>
      </p:sp>
    </p:spTree>
    <p:extLst>
      <p:ext uri="{BB962C8B-B14F-4D97-AF65-F5344CB8AC3E}">
        <p14:creationId xmlns:p14="http://schemas.microsoft.com/office/powerpoint/2010/main" val="40016081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47CB695-D6A5-474F-84AA-5FEAACF679AC}"/>
              </a:ext>
            </a:extLst>
          </p:cNvPr>
          <p:cNvSpPr>
            <a:spLocks noGrp="1"/>
          </p:cNvSpPr>
          <p:nvPr>
            <p:ph type="dt" sz="half" idx="10"/>
          </p:nvPr>
        </p:nvSpPr>
        <p:spPr/>
        <p:txBody>
          <a:bodyPr/>
          <a:lstStyle>
            <a:lvl1pPr>
              <a:defRPr/>
            </a:lvl1pPr>
          </a:lstStyle>
          <a:p>
            <a:fld id="{EB07DCFF-8C03-4C6D-ACD3-BDA92D540190}" type="datetimeFigureOut">
              <a:rPr lang="en-US" smtClean="0"/>
              <a:t>1/4/2024</a:t>
            </a:fld>
            <a:endParaRPr lang="en-US"/>
          </a:p>
        </p:txBody>
      </p:sp>
      <p:sp>
        <p:nvSpPr>
          <p:cNvPr id="3" name="Footer Placeholder 4">
            <a:extLst>
              <a:ext uri="{FF2B5EF4-FFF2-40B4-BE49-F238E27FC236}">
                <a16:creationId xmlns:a16="http://schemas.microsoft.com/office/drawing/2014/main" id="{EEE5CBE6-FCCD-4E05-8317-D51EB774877B}"/>
              </a:ext>
            </a:extLst>
          </p:cNvPr>
          <p:cNvSpPr>
            <a:spLocks noGrp="1"/>
          </p:cNvSpPr>
          <p:nvPr>
            <p:ph type="ftr" sz="quarter" idx="11"/>
          </p:nvPr>
        </p:nvSpPr>
        <p:spPr/>
        <p:txBody>
          <a:bodyPr/>
          <a:lstStyle>
            <a:lvl1pPr>
              <a:defRPr/>
            </a:lvl1pPr>
          </a:lstStyle>
          <a:p>
            <a:endParaRPr lang="en-US"/>
          </a:p>
        </p:txBody>
      </p:sp>
      <p:sp>
        <p:nvSpPr>
          <p:cNvPr id="4" name="Slide Number Placeholder 5">
            <a:extLst>
              <a:ext uri="{FF2B5EF4-FFF2-40B4-BE49-F238E27FC236}">
                <a16:creationId xmlns:a16="http://schemas.microsoft.com/office/drawing/2014/main" id="{B1812AE8-F9E6-4BD5-B08E-D02B16822939}"/>
              </a:ext>
            </a:extLst>
          </p:cNvPr>
          <p:cNvSpPr>
            <a:spLocks noGrp="1"/>
          </p:cNvSpPr>
          <p:nvPr>
            <p:ph type="sldNum" sz="quarter" idx="12"/>
          </p:nvPr>
        </p:nvSpPr>
        <p:spPr/>
        <p:txBody>
          <a:bodyPr/>
          <a:lstStyle>
            <a:lvl1pPr>
              <a:defRPr/>
            </a:lvl1pPr>
          </a:lstStyle>
          <a:p>
            <a:fld id="{4734DD15-0075-48CA-B9DB-36C564B73D44}" type="slidenum">
              <a:rPr lang="en-US" smtClean="0"/>
              <a:t>‹#›</a:t>
            </a:fld>
            <a:endParaRPr lang="en-US"/>
          </a:p>
        </p:txBody>
      </p:sp>
    </p:spTree>
    <p:extLst>
      <p:ext uri="{BB962C8B-B14F-4D97-AF65-F5344CB8AC3E}">
        <p14:creationId xmlns:p14="http://schemas.microsoft.com/office/powerpoint/2010/main" val="37575071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B47CB695-D6A5-474F-84AA-5FEAACF679AC}"/>
              </a:ext>
            </a:extLst>
          </p:cNvPr>
          <p:cNvSpPr>
            <a:spLocks noGrp="1"/>
          </p:cNvSpPr>
          <p:nvPr>
            <p:ph type="dt" sz="half" idx="10"/>
          </p:nvPr>
        </p:nvSpPr>
        <p:spPr/>
        <p:txBody>
          <a:bodyPr/>
          <a:lstStyle>
            <a:lvl1pPr>
              <a:defRPr/>
            </a:lvl1pPr>
          </a:lstStyle>
          <a:p>
            <a:fld id="{EB07DCFF-8C03-4C6D-ACD3-BDA92D540190}" type="datetimeFigureOut">
              <a:rPr lang="en-US" smtClean="0"/>
              <a:t>1/4/2024</a:t>
            </a:fld>
            <a:endParaRPr lang="en-US"/>
          </a:p>
        </p:txBody>
      </p:sp>
      <p:sp>
        <p:nvSpPr>
          <p:cNvPr id="6" name="Footer Placeholder 4">
            <a:extLst>
              <a:ext uri="{FF2B5EF4-FFF2-40B4-BE49-F238E27FC236}">
                <a16:creationId xmlns:a16="http://schemas.microsoft.com/office/drawing/2014/main" id="{EEE5CBE6-FCCD-4E05-8317-D51EB774877B}"/>
              </a:ext>
            </a:extLst>
          </p:cNvPr>
          <p:cNvSpPr>
            <a:spLocks noGrp="1"/>
          </p:cNvSpPr>
          <p:nvPr>
            <p:ph type="ftr" sz="quarter" idx="11"/>
          </p:nvPr>
        </p:nvSpPr>
        <p:spPr/>
        <p:txBody>
          <a:bodyPr/>
          <a:lstStyle>
            <a:lvl1pPr>
              <a:defRPr/>
            </a:lvl1pPr>
          </a:lstStyle>
          <a:p>
            <a:endParaRPr lang="en-US"/>
          </a:p>
        </p:txBody>
      </p:sp>
      <p:sp>
        <p:nvSpPr>
          <p:cNvPr id="7" name="Slide Number Placeholder 5">
            <a:extLst>
              <a:ext uri="{FF2B5EF4-FFF2-40B4-BE49-F238E27FC236}">
                <a16:creationId xmlns:a16="http://schemas.microsoft.com/office/drawing/2014/main" id="{B1812AE8-F9E6-4BD5-B08E-D02B16822939}"/>
              </a:ext>
            </a:extLst>
          </p:cNvPr>
          <p:cNvSpPr>
            <a:spLocks noGrp="1"/>
          </p:cNvSpPr>
          <p:nvPr>
            <p:ph type="sldNum" sz="quarter" idx="12"/>
          </p:nvPr>
        </p:nvSpPr>
        <p:spPr/>
        <p:txBody>
          <a:bodyPr/>
          <a:lstStyle>
            <a:lvl1pPr>
              <a:defRPr/>
            </a:lvl1pPr>
          </a:lstStyle>
          <a:p>
            <a:fld id="{4734DD15-0075-48CA-B9DB-36C564B73D44}" type="slidenum">
              <a:rPr lang="en-US" smtClean="0"/>
              <a:t>‹#›</a:t>
            </a:fld>
            <a:endParaRPr lang="en-US"/>
          </a:p>
        </p:txBody>
      </p:sp>
    </p:spTree>
    <p:extLst>
      <p:ext uri="{BB962C8B-B14F-4D97-AF65-F5344CB8AC3E}">
        <p14:creationId xmlns:p14="http://schemas.microsoft.com/office/powerpoint/2010/main" val="21021873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B47CB695-D6A5-474F-84AA-5FEAACF679AC}"/>
              </a:ext>
            </a:extLst>
          </p:cNvPr>
          <p:cNvSpPr>
            <a:spLocks noGrp="1"/>
          </p:cNvSpPr>
          <p:nvPr>
            <p:ph type="dt" sz="half" idx="10"/>
          </p:nvPr>
        </p:nvSpPr>
        <p:spPr/>
        <p:txBody>
          <a:bodyPr/>
          <a:lstStyle>
            <a:lvl1pPr>
              <a:defRPr/>
            </a:lvl1pPr>
          </a:lstStyle>
          <a:p>
            <a:fld id="{EB07DCFF-8C03-4C6D-ACD3-BDA92D540190}" type="datetimeFigureOut">
              <a:rPr lang="en-US" smtClean="0"/>
              <a:t>1/4/2024</a:t>
            </a:fld>
            <a:endParaRPr lang="en-US"/>
          </a:p>
        </p:txBody>
      </p:sp>
      <p:sp>
        <p:nvSpPr>
          <p:cNvPr id="6" name="Footer Placeholder 4">
            <a:extLst>
              <a:ext uri="{FF2B5EF4-FFF2-40B4-BE49-F238E27FC236}">
                <a16:creationId xmlns:a16="http://schemas.microsoft.com/office/drawing/2014/main" id="{EEE5CBE6-FCCD-4E05-8317-D51EB774877B}"/>
              </a:ext>
            </a:extLst>
          </p:cNvPr>
          <p:cNvSpPr>
            <a:spLocks noGrp="1"/>
          </p:cNvSpPr>
          <p:nvPr>
            <p:ph type="ftr" sz="quarter" idx="11"/>
          </p:nvPr>
        </p:nvSpPr>
        <p:spPr/>
        <p:txBody>
          <a:bodyPr/>
          <a:lstStyle>
            <a:lvl1pPr>
              <a:defRPr/>
            </a:lvl1pPr>
          </a:lstStyle>
          <a:p>
            <a:endParaRPr lang="en-US"/>
          </a:p>
        </p:txBody>
      </p:sp>
      <p:sp>
        <p:nvSpPr>
          <p:cNvPr id="7" name="Slide Number Placeholder 5">
            <a:extLst>
              <a:ext uri="{FF2B5EF4-FFF2-40B4-BE49-F238E27FC236}">
                <a16:creationId xmlns:a16="http://schemas.microsoft.com/office/drawing/2014/main" id="{B1812AE8-F9E6-4BD5-B08E-D02B16822939}"/>
              </a:ext>
            </a:extLst>
          </p:cNvPr>
          <p:cNvSpPr>
            <a:spLocks noGrp="1"/>
          </p:cNvSpPr>
          <p:nvPr>
            <p:ph type="sldNum" sz="quarter" idx="12"/>
          </p:nvPr>
        </p:nvSpPr>
        <p:spPr/>
        <p:txBody>
          <a:bodyPr/>
          <a:lstStyle>
            <a:lvl1pPr>
              <a:defRPr/>
            </a:lvl1pPr>
          </a:lstStyle>
          <a:p>
            <a:fld id="{4734DD15-0075-48CA-B9DB-36C564B73D44}" type="slidenum">
              <a:rPr lang="en-US" smtClean="0"/>
              <a:t>‹#›</a:t>
            </a:fld>
            <a:endParaRPr lang="en-US"/>
          </a:p>
        </p:txBody>
      </p:sp>
    </p:spTree>
    <p:extLst>
      <p:ext uri="{BB962C8B-B14F-4D97-AF65-F5344CB8AC3E}">
        <p14:creationId xmlns:p14="http://schemas.microsoft.com/office/powerpoint/2010/main" val="12240629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a:extLst>
              <a:ext uri="{FF2B5EF4-FFF2-40B4-BE49-F238E27FC236}">
                <a16:creationId xmlns:a16="http://schemas.microsoft.com/office/drawing/2014/main" id="{B47CB695-D6A5-474F-84AA-5FEAACF679A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anose="020B0604020202020204" pitchFamily="34" charset="0"/>
              </a:defRPr>
            </a:lvl1pPr>
          </a:lstStyle>
          <a:p>
            <a:fld id="{EB07DCFF-8C03-4C6D-ACD3-BDA92D540190}" type="datetimeFigureOut">
              <a:rPr lang="en-US" smtClean="0"/>
              <a:pPr/>
              <a:t>1/4/2024</a:t>
            </a:fld>
            <a:endParaRPr lang="en-US" dirty="0"/>
          </a:p>
        </p:txBody>
      </p:sp>
      <p:sp>
        <p:nvSpPr>
          <p:cNvPr id="5" name="Footer Placeholder 4">
            <a:extLst>
              <a:ext uri="{FF2B5EF4-FFF2-40B4-BE49-F238E27FC236}">
                <a16:creationId xmlns:a16="http://schemas.microsoft.com/office/drawing/2014/main" id="{EEE5CBE6-FCCD-4E05-8317-D51EB774877B}"/>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1812AE8-F9E6-4BD5-B08E-D02B16822939}"/>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Arial" panose="020B0604020202020204" pitchFamily="34" charset="0"/>
              </a:defRPr>
            </a:lvl1pPr>
          </a:lstStyle>
          <a:p>
            <a:fld id="{4734DD15-0075-48CA-B9DB-36C564B73D44}" type="slidenum">
              <a:rPr lang="en-US" smtClean="0"/>
              <a:pPr/>
              <a:t>‹#›</a:t>
            </a:fld>
            <a:endParaRPr lang="en-US" dirty="0"/>
          </a:p>
        </p:txBody>
      </p:sp>
    </p:spTree>
    <p:extLst>
      <p:ext uri="{BB962C8B-B14F-4D97-AF65-F5344CB8AC3E}">
        <p14:creationId xmlns:p14="http://schemas.microsoft.com/office/powerpoint/2010/main" val="12980223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xStyles>
    <p:titleStyle>
      <a:lvl1pPr algn="l" rtl="0" eaLnBrk="1" fontAlgn="base" hangingPunct="1">
        <a:lnSpc>
          <a:spcPct val="90000"/>
        </a:lnSpc>
        <a:spcBef>
          <a:spcPct val="0"/>
        </a:spcBef>
        <a:spcAft>
          <a:spcPct val="0"/>
        </a:spcAft>
        <a:defRPr sz="3300" kern="1200">
          <a:solidFill>
            <a:schemeClr val="tx1"/>
          </a:solidFill>
          <a:latin typeface="Arial" panose="020B0604020202020204" pitchFamily="34" charset="0"/>
          <a:ea typeface="+mj-ea"/>
          <a:cs typeface="+mj-cs"/>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rtl="0" eaLnBrk="1" fontAlgn="base" hangingPunct="1">
        <a:lnSpc>
          <a:spcPct val="90000"/>
        </a:lnSpc>
        <a:spcBef>
          <a:spcPts val="750"/>
        </a:spcBef>
        <a:spcAft>
          <a:spcPct val="0"/>
        </a:spcAft>
        <a:buFont typeface="Arial" panose="020B0604020202020204" pitchFamily="34" charset="0"/>
        <a:buChar char="•"/>
        <a:defRPr sz="2100" kern="1200">
          <a:solidFill>
            <a:schemeClr val="tx1"/>
          </a:solidFill>
          <a:latin typeface="Arial" panose="020B0604020202020204" pitchFamily="34" charset="0"/>
          <a:ea typeface="+mn-ea"/>
          <a:cs typeface="+mn-cs"/>
        </a:defRPr>
      </a:lvl1pPr>
      <a:lvl2pPr marL="514350" indent="-171450" algn="l" rtl="0" eaLnBrk="1" fontAlgn="base" hangingPunct="1">
        <a:lnSpc>
          <a:spcPct val="90000"/>
        </a:lnSpc>
        <a:spcBef>
          <a:spcPts val="375"/>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2pPr>
      <a:lvl3pPr marL="857250" indent="-171450" algn="l" rtl="0" eaLnBrk="1" fontAlgn="base" hangingPunct="1">
        <a:lnSpc>
          <a:spcPct val="90000"/>
        </a:lnSpc>
        <a:spcBef>
          <a:spcPts val="375"/>
        </a:spcBef>
        <a:spcAft>
          <a:spcPct val="0"/>
        </a:spcAft>
        <a:buFont typeface="Arial" panose="020B0604020202020204" pitchFamily="34" charset="0"/>
        <a:buChar char="•"/>
        <a:defRPr sz="1500" kern="1200">
          <a:solidFill>
            <a:schemeClr val="tx1"/>
          </a:solidFill>
          <a:latin typeface="Arial" panose="020B0604020202020204" pitchFamily="34" charset="0"/>
          <a:ea typeface="+mn-ea"/>
          <a:cs typeface="+mn-cs"/>
        </a:defRPr>
      </a:lvl3pPr>
      <a:lvl4pPr marL="1200150" indent="-171450" algn="l" rtl="0" eaLnBrk="1" fontAlgn="base" hangingPunct="1">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mn-cs"/>
        </a:defRPr>
      </a:lvl4pPr>
      <a:lvl5pPr marL="1543050" indent="-171450" algn="l" rtl="0" eaLnBrk="1" fontAlgn="base" hangingPunct="1">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f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f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189785" y="5237455"/>
            <a:ext cx="6032695" cy="689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err="1">
                <a:ln>
                  <a:noFill/>
                </a:ln>
                <a:solidFill>
                  <a:srgbClr val="0B984A"/>
                </a:solidFill>
                <a:effectLst/>
                <a:uLnTx/>
                <a:uFillTx/>
                <a:latin typeface="Times New Roman" panose="02020603050405020304" pitchFamily="18" charset="0"/>
                <a:ea typeface="+mn-ea"/>
                <a:cs typeface="Times New Roman" panose="02020603050405020304" pitchFamily="18" charset="0"/>
              </a:rPr>
              <a:t>Hà</a:t>
            </a:r>
            <a:r>
              <a:rPr kumimoji="0" lang="en-US" sz="2400" b="1" i="1" u="none" strike="noStrike" kern="1200" cap="none" spc="0" normalizeH="0" baseline="0" noProof="0" dirty="0">
                <a:ln>
                  <a:noFill/>
                </a:ln>
                <a:solidFill>
                  <a:srgbClr val="0B984A"/>
                </a:solidFill>
                <a:effectLst/>
                <a:uLnTx/>
                <a:uFillTx/>
                <a:latin typeface="Times New Roman" panose="02020603050405020304" pitchFamily="18" charset="0"/>
                <a:ea typeface="+mn-ea"/>
                <a:cs typeface="Times New Roman" panose="02020603050405020304" pitchFamily="18" charset="0"/>
              </a:rPr>
              <a:t> </a:t>
            </a:r>
            <a:r>
              <a:rPr kumimoji="0" lang="en-US" sz="2400" b="1" i="1" u="none" strike="noStrike" kern="1200" cap="none" spc="0" normalizeH="0" baseline="0" noProof="0" dirty="0" err="1">
                <a:ln>
                  <a:noFill/>
                </a:ln>
                <a:solidFill>
                  <a:srgbClr val="0B984A"/>
                </a:solidFill>
                <a:effectLst/>
                <a:uLnTx/>
                <a:uFillTx/>
                <a:latin typeface="Times New Roman" panose="02020603050405020304" pitchFamily="18" charset="0"/>
                <a:ea typeface="+mn-ea"/>
                <a:cs typeface="Times New Roman" panose="02020603050405020304" pitchFamily="18" charset="0"/>
              </a:rPr>
              <a:t>Nội</a:t>
            </a:r>
            <a:r>
              <a:rPr kumimoji="0" lang="en-US" sz="2400" b="1" i="1" u="none" strike="noStrike" kern="1200" cap="none" spc="0" normalizeH="0" baseline="0" noProof="0" dirty="0">
                <a:ln>
                  <a:noFill/>
                </a:ln>
                <a:solidFill>
                  <a:srgbClr val="0B984A"/>
                </a:solidFill>
                <a:effectLst/>
                <a:uLnTx/>
                <a:uFillTx/>
                <a:latin typeface="Times New Roman" panose="02020603050405020304" pitchFamily="18" charset="0"/>
                <a:ea typeface="+mn-ea"/>
                <a:cs typeface="Times New Roman" panose="02020603050405020304" pitchFamily="18" charset="0"/>
              </a:rPr>
              <a:t>, </a:t>
            </a:r>
            <a:r>
              <a:rPr kumimoji="0" lang="en-US" sz="2400" b="1" i="1" u="none" strike="noStrike" kern="1200" cap="none" spc="0" normalizeH="0" baseline="0" noProof="0" err="1">
                <a:ln>
                  <a:noFill/>
                </a:ln>
                <a:solidFill>
                  <a:srgbClr val="0B984A"/>
                </a:solidFill>
                <a:effectLst/>
                <a:uLnTx/>
                <a:uFillTx/>
                <a:latin typeface="Times New Roman" panose="02020603050405020304" pitchFamily="18" charset="0"/>
                <a:ea typeface="+mn-ea"/>
                <a:cs typeface="Times New Roman" panose="02020603050405020304" pitchFamily="18" charset="0"/>
              </a:rPr>
              <a:t>ngày</a:t>
            </a:r>
            <a:r>
              <a:rPr kumimoji="0" lang="en-US" sz="2400" b="1" i="1" u="none" strike="noStrike" kern="1200" cap="none" spc="0" normalizeH="0" baseline="0" noProof="0">
                <a:ln>
                  <a:noFill/>
                </a:ln>
                <a:solidFill>
                  <a:srgbClr val="0B984A"/>
                </a:solidFill>
                <a:effectLst/>
                <a:uLnTx/>
                <a:uFillTx/>
                <a:latin typeface="Times New Roman" panose="02020603050405020304" pitchFamily="18" charset="0"/>
                <a:ea typeface="+mn-ea"/>
                <a:cs typeface="Times New Roman" panose="02020603050405020304" pitchFamily="18" charset="0"/>
              </a:rPr>
              <a:t> </a:t>
            </a:r>
            <a:r>
              <a:rPr lang="en-US" sz="2400" b="1" i="1">
                <a:solidFill>
                  <a:srgbClr val="0B984A"/>
                </a:solidFill>
                <a:latin typeface="Times New Roman" panose="02020603050405020304" pitchFamily="18" charset="0"/>
                <a:cs typeface="Times New Roman" panose="02020603050405020304" pitchFamily="18" charset="0"/>
              </a:rPr>
              <a:t>05</a:t>
            </a:r>
            <a:r>
              <a:rPr kumimoji="0" lang="en-US" sz="2400" b="1" i="1" u="none" strike="noStrike" kern="1200" cap="none" spc="0" normalizeH="0" baseline="0" noProof="0">
                <a:ln>
                  <a:noFill/>
                </a:ln>
                <a:solidFill>
                  <a:srgbClr val="0B984A"/>
                </a:solidFill>
                <a:effectLst/>
                <a:uLnTx/>
                <a:uFillTx/>
                <a:latin typeface="Times New Roman" panose="02020603050405020304" pitchFamily="18" charset="0"/>
                <a:ea typeface="+mn-ea"/>
                <a:cs typeface="Times New Roman" panose="02020603050405020304" pitchFamily="18" charset="0"/>
              </a:rPr>
              <a:t> </a:t>
            </a:r>
            <a:r>
              <a:rPr kumimoji="0" lang="en-US" sz="2400" b="1" i="1" u="none" strike="noStrike" kern="1200" cap="none" spc="0" normalizeH="0" baseline="0" noProof="0" err="1">
                <a:ln>
                  <a:noFill/>
                </a:ln>
                <a:solidFill>
                  <a:srgbClr val="0B984A"/>
                </a:solidFill>
                <a:effectLst/>
                <a:uLnTx/>
                <a:uFillTx/>
                <a:latin typeface="Times New Roman" panose="02020603050405020304" pitchFamily="18" charset="0"/>
                <a:ea typeface="+mn-ea"/>
                <a:cs typeface="Times New Roman" panose="02020603050405020304" pitchFamily="18" charset="0"/>
              </a:rPr>
              <a:t>tháng</a:t>
            </a:r>
            <a:r>
              <a:rPr kumimoji="0" lang="en-US" sz="2400" b="1" i="1" u="none" strike="noStrike" kern="1200" cap="none" spc="0" normalizeH="0" baseline="0" noProof="0">
                <a:ln>
                  <a:noFill/>
                </a:ln>
                <a:solidFill>
                  <a:srgbClr val="0B984A"/>
                </a:solidFill>
                <a:effectLst/>
                <a:uLnTx/>
                <a:uFillTx/>
                <a:latin typeface="Times New Roman" panose="02020603050405020304" pitchFamily="18" charset="0"/>
                <a:ea typeface="+mn-ea"/>
                <a:cs typeface="Times New Roman" panose="02020603050405020304" pitchFamily="18" charset="0"/>
              </a:rPr>
              <a:t> 01 </a:t>
            </a:r>
            <a:r>
              <a:rPr kumimoji="0" lang="en-US" sz="2400" b="1" i="1" u="none" strike="noStrike" kern="1200" cap="none" spc="0" normalizeH="0" baseline="0" noProof="0" err="1">
                <a:ln>
                  <a:noFill/>
                </a:ln>
                <a:solidFill>
                  <a:srgbClr val="0B984A"/>
                </a:solidFill>
                <a:effectLst/>
                <a:uLnTx/>
                <a:uFillTx/>
                <a:latin typeface="Times New Roman" panose="02020603050405020304" pitchFamily="18" charset="0"/>
                <a:ea typeface="+mn-ea"/>
                <a:cs typeface="Times New Roman" panose="02020603050405020304" pitchFamily="18" charset="0"/>
              </a:rPr>
              <a:t>năm</a:t>
            </a:r>
            <a:r>
              <a:rPr kumimoji="0" lang="en-US" sz="2400" b="1" i="1" u="none" strike="noStrike" kern="1200" cap="none" spc="0" normalizeH="0" baseline="0" noProof="0">
                <a:ln>
                  <a:noFill/>
                </a:ln>
                <a:solidFill>
                  <a:srgbClr val="0B984A"/>
                </a:solidFill>
                <a:effectLst/>
                <a:uLnTx/>
                <a:uFillTx/>
                <a:latin typeface="Times New Roman" panose="02020603050405020304" pitchFamily="18" charset="0"/>
                <a:ea typeface="+mn-ea"/>
                <a:cs typeface="Times New Roman" panose="02020603050405020304" pitchFamily="18" charset="0"/>
              </a:rPr>
              <a:t> 2024</a:t>
            </a:r>
            <a:endParaRPr kumimoji="0" lang="en-US" sz="2400" b="1" i="1" u="none" strike="noStrike" kern="1200" cap="none" spc="0" normalizeH="0" baseline="0" noProof="0" dirty="0">
              <a:ln>
                <a:noFill/>
              </a:ln>
              <a:solidFill>
                <a:srgbClr val="0B984A"/>
              </a:solidFill>
              <a:effectLst/>
              <a:uLnTx/>
              <a:uFillTx/>
              <a:latin typeface="Times New Roman" panose="02020603050405020304" pitchFamily="18" charset="0"/>
              <a:ea typeface="+mn-ea"/>
              <a:cs typeface="Times New Roman" panose="02020603050405020304" pitchFamily="18" charset="0"/>
            </a:endParaRPr>
          </a:p>
        </p:txBody>
      </p:sp>
      <p:sp>
        <p:nvSpPr>
          <p:cNvPr id="28" name="Rectangle 27"/>
          <p:cNvSpPr/>
          <p:nvPr/>
        </p:nvSpPr>
        <p:spPr>
          <a:xfrm>
            <a:off x="187569" y="1813267"/>
            <a:ext cx="11816861" cy="2513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B984A"/>
                </a:solidFill>
                <a:effectLst/>
                <a:uLnTx/>
                <a:uFillTx/>
                <a:latin typeface="Times New Roman" panose="02020603050405020304" pitchFamily="18" charset="0"/>
                <a:ea typeface="+mn-ea"/>
                <a:cs typeface="Times New Roman" panose="02020603050405020304" pitchFamily="18" charset="0"/>
              </a:rPr>
              <a:t>GIỚI THIỆU </a:t>
            </a:r>
            <a:r>
              <a:rPr lang="en-US" sz="4800" b="1" dirty="0">
                <a:solidFill>
                  <a:srgbClr val="0B984A"/>
                </a:solidFill>
                <a:latin typeface="Times New Roman" panose="02020603050405020304" pitchFamily="18" charset="0"/>
                <a:cs typeface="Times New Roman" panose="02020603050405020304" pitchFamily="18" charset="0"/>
              </a:rPr>
              <a:t>KHOA PHỤ SẢN</a:t>
            </a:r>
            <a:endParaRPr kumimoji="0" lang="en-US" sz="4800" b="1" i="0" u="none" strike="noStrike" kern="1200" cap="none" spc="0" normalizeH="0" baseline="0" noProof="0" dirty="0">
              <a:ln>
                <a:noFill/>
              </a:ln>
              <a:solidFill>
                <a:srgbClr val="0B984A"/>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0210917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272211"/>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KHÁM</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1982437"/>
            <a:ext cx="5902842" cy="3928712"/>
          </a:xfrm>
        </p:spPr>
        <p:txBody>
          <a:bodyPr/>
          <a:lstStyle/>
          <a:p>
            <a:pPr marL="514350" indent="-514350">
              <a:buFont typeface="+mj-lt"/>
              <a:buAutoNum type="romanUcPeriod"/>
            </a:pPr>
            <a:r>
              <a:rPr lang="en-US" b="1" dirty="0" err="1">
                <a:solidFill>
                  <a:srgbClr val="00B050"/>
                </a:solidFill>
                <a:latin typeface="Times New Roman" panose="02020603050405020304" pitchFamily="18" charset="0"/>
                <a:cs typeface="Times New Roman" panose="02020603050405020304" pitchFamily="18" charset="0"/>
              </a:rPr>
              <a:t>Thực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hiện</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các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thủ</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sản</a:t>
            </a:r>
            <a:r>
              <a:rPr lang="en-US" b="1" dirty="0">
                <a:solidFill>
                  <a:srgbClr val="00B050"/>
                </a:solidFill>
                <a:latin typeface="Times New Roman" panose="02020603050405020304" pitchFamily="18" charset="0"/>
                <a:cs typeface="Times New Roman" panose="02020603050405020304" pitchFamily="18" charset="0"/>
              </a:rPr>
              <a:t> </a:t>
            </a:r>
            <a:r>
              <a:rPr lang="en-US" b="1" err="1">
                <a:solidFill>
                  <a:srgbClr val="00B050"/>
                </a:solidFill>
                <a:latin typeface="Times New Roman" panose="02020603050405020304" pitchFamily="18" charset="0"/>
                <a:cs typeface="Times New Roman" panose="02020603050405020304" pitchFamily="18" charset="0"/>
              </a:rPr>
              <a:t>phụ</a:t>
            </a:r>
            <a:r>
              <a:rPr lang="en-US" b="1">
                <a:solidFill>
                  <a:srgbClr val="00B050"/>
                </a:solidFill>
                <a:latin typeface="Times New Roman" panose="02020603050405020304" pitchFamily="18" charset="0"/>
                <a:cs typeface="Times New Roman" panose="02020603050405020304" pitchFamily="18" charset="0"/>
              </a:rPr>
              <a:t> khoa</a:t>
            </a:r>
            <a:r>
              <a:rPr lang="vi-VN" b="1">
                <a:solidFill>
                  <a:srgbClr val="00B050"/>
                </a:solidFill>
                <a:latin typeface="Times New Roman" panose="02020603050405020304" pitchFamily="18" charset="0"/>
                <a:cs typeface="Times New Roman" panose="02020603050405020304" pitchFamily="18" charset="0"/>
              </a:rPr>
              <a:t>: </a:t>
            </a:r>
          </a:p>
          <a:p>
            <a:r>
              <a:rPr lang="vi-VN">
                <a:latin typeface="Times New Roman" panose="02020603050405020304" pitchFamily="18" charset="0"/>
                <a:cs typeface="Times New Roman" panose="02020603050405020304" pitchFamily="18" charset="0"/>
              </a:rPr>
              <a:t>Chọc hút tế bào vú bằng kim nhỏ dưới siêu âm</a:t>
            </a:r>
          </a:p>
          <a:p>
            <a:endParaRPr lang="vi-V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881353A-6E3C-4358-A3F7-DF599BA3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1042" y="2412844"/>
            <a:ext cx="4113105" cy="3498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utoShape 2" descr="Những điều quan trọng thai phụ cần biết về khâu vòng cổ tử cung - Nhà thuốc  FPT Long Châu">
            <a:extLst>
              <a:ext uri="{FF2B5EF4-FFF2-40B4-BE49-F238E27FC236}">
                <a16:creationId xmlns:a16="http://schemas.microsoft.com/office/drawing/2014/main" id="{0E1C0073-B898-4B8A-8045-EA4B89F520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4694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272211"/>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KHÁM</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1982437"/>
            <a:ext cx="5902842" cy="3928712"/>
          </a:xfrm>
        </p:spPr>
        <p:txBody>
          <a:bodyPr/>
          <a:lstStyle/>
          <a:p>
            <a:pPr marL="514350" indent="-514350">
              <a:buFont typeface="+mj-lt"/>
              <a:buAutoNum type="romanUcPeriod" startAt="2"/>
            </a:pPr>
            <a:r>
              <a:rPr lang="en-US" b="1">
                <a:solidFill>
                  <a:srgbClr val="00B050"/>
                </a:solidFill>
                <a:latin typeface="Times New Roman" panose="02020603050405020304" pitchFamily="18" charset="0"/>
                <a:cs typeface="Times New Roman" panose="02020603050405020304" pitchFamily="18" charset="0"/>
              </a:rPr>
              <a:t>Kế hoạch hóa gia đình:</a:t>
            </a:r>
          </a:p>
          <a:p>
            <a:r>
              <a:rPr lang="vi-VN">
                <a:latin typeface="Times New Roman" panose="02020603050405020304" pitchFamily="18" charset="0"/>
                <a:cs typeface="Times New Roman" panose="02020603050405020304" pitchFamily="18" charset="0"/>
              </a:rPr>
              <a:t>Cấy que tránh thai, đặt vòng nội tiết, thuốc uống tránh thai</a:t>
            </a:r>
            <a:endParaRPr lang="vi-V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881353A-6E3C-4358-A3F7-DF599BA3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871" y="3194725"/>
            <a:ext cx="4113105" cy="21208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utoShape 2" descr="Những điều quan trọng thai phụ cần biết về khâu vòng cổ tử cung - Nhà thuốc  FPT Long Châu">
            <a:extLst>
              <a:ext uri="{FF2B5EF4-FFF2-40B4-BE49-F238E27FC236}">
                <a16:creationId xmlns:a16="http://schemas.microsoft.com/office/drawing/2014/main" id="{0E1C0073-B898-4B8A-8045-EA4B89F520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3A3A2AA9-A9C9-46A8-B1E1-DE4404A7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886" y="3194725"/>
            <a:ext cx="3187023" cy="21208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17F680B-2953-4383-9598-0D8B3FA7A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522" y="3194726"/>
            <a:ext cx="3183218" cy="21208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1387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272211"/>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KHÁM</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1982437"/>
            <a:ext cx="5902842" cy="3928712"/>
          </a:xfrm>
        </p:spPr>
        <p:txBody>
          <a:bodyPr/>
          <a:lstStyle/>
          <a:p>
            <a:pPr marL="514350" indent="-514350">
              <a:buFont typeface="+mj-lt"/>
              <a:buAutoNum type="romanUcPeriod" startAt="3"/>
            </a:pPr>
            <a:r>
              <a:rPr lang="en-US" b="1">
                <a:solidFill>
                  <a:srgbClr val="00B050"/>
                </a:solidFill>
                <a:latin typeface="Times New Roman" panose="02020603050405020304" pitchFamily="18" charset="0"/>
                <a:cs typeface="Times New Roman" panose="02020603050405020304" pitchFamily="18" charset="0"/>
              </a:rPr>
              <a:t>Siêu âm:</a:t>
            </a:r>
          </a:p>
          <a:p>
            <a:r>
              <a:rPr lang="vi-VN">
                <a:latin typeface="Times New Roman" panose="02020603050405020304" pitchFamily="18" charset="0"/>
                <a:cs typeface="Times New Roman" panose="02020603050405020304" pitchFamily="18" charset="0"/>
              </a:rPr>
              <a:t>Siêu âm bơm nước buồng tử cung</a:t>
            </a:r>
          </a:p>
        </p:txBody>
      </p:sp>
      <p:pic>
        <p:nvPicPr>
          <p:cNvPr id="5" name="Picture 4">
            <a:extLst>
              <a:ext uri="{FF2B5EF4-FFF2-40B4-BE49-F238E27FC236}">
                <a16:creationId xmlns:a16="http://schemas.microsoft.com/office/drawing/2014/main" id="{4881353A-6E3C-4358-A3F7-DF599BA3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094" y="3150357"/>
            <a:ext cx="5614210" cy="24354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utoShape 2" descr="Những điều quan trọng thai phụ cần biết về khâu vòng cổ tử cung - Nhà thuốc  FPT Long Châu">
            <a:extLst>
              <a:ext uri="{FF2B5EF4-FFF2-40B4-BE49-F238E27FC236}">
                <a16:creationId xmlns:a16="http://schemas.microsoft.com/office/drawing/2014/main" id="{0E1C0073-B898-4B8A-8045-EA4B89F520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12F1E53-A0AB-4AC6-856F-154DBCC3D3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57273" y="2173822"/>
            <a:ext cx="3372352" cy="37373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744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272211"/>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KHÁM</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1982437"/>
            <a:ext cx="5902842" cy="3928712"/>
          </a:xfrm>
        </p:spPr>
        <p:txBody>
          <a:bodyPr/>
          <a:lstStyle/>
          <a:p>
            <a:pPr marL="514350" indent="-514350">
              <a:buFont typeface="+mj-lt"/>
              <a:buAutoNum type="romanUcPeriod" startAt="3"/>
            </a:pPr>
            <a:r>
              <a:rPr lang="en-US" b="1">
                <a:solidFill>
                  <a:srgbClr val="00B050"/>
                </a:solidFill>
                <a:latin typeface="Times New Roman" panose="02020603050405020304" pitchFamily="18" charset="0"/>
                <a:cs typeface="Times New Roman" panose="02020603050405020304" pitchFamily="18" charset="0"/>
              </a:rPr>
              <a:t>Siêu âm:</a:t>
            </a:r>
          </a:p>
          <a:p>
            <a:r>
              <a:rPr lang="vi-VN">
                <a:latin typeface="Times New Roman" panose="02020603050405020304" pitchFamily="18" charset="0"/>
                <a:cs typeface="Times New Roman" panose="02020603050405020304" pitchFamily="18" charset="0"/>
              </a:rPr>
              <a:t>Siêu âm</a:t>
            </a:r>
            <a:r>
              <a:rPr lang="en-US">
                <a:latin typeface="Times New Roman" panose="02020603050405020304" pitchFamily="18" charset="0"/>
                <a:cs typeface="Times New Roman" panose="02020603050405020304" pitchFamily="18" charset="0"/>
              </a:rPr>
              <a:t> cho 23937 ca/năm</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sàng lọc trước sinh, 4D, 5D</a:t>
            </a:r>
            <a:endParaRPr lang="vi-VN">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Siêu âm phát hiện bệnh lý phụ khoa: UXTC, U nang BT, GEU, Chửa trứng...</a:t>
            </a:r>
            <a:endParaRPr lang="en-US">
              <a:latin typeface="Times New Roman" panose="02020603050405020304" pitchFamily="18" charset="0"/>
              <a:cs typeface="Times New Roman" panose="02020603050405020304" pitchFamily="18" charset="0"/>
            </a:endParaRPr>
          </a:p>
        </p:txBody>
      </p:sp>
      <p:sp>
        <p:nvSpPr>
          <p:cNvPr id="4" name="AutoShape 2" descr="Những điều quan trọng thai phụ cần biết về khâu vòng cổ tử cung - Nhà thuốc  FPT Long Châu">
            <a:extLst>
              <a:ext uri="{FF2B5EF4-FFF2-40B4-BE49-F238E27FC236}">
                <a16:creationId xmlns:a16="http://schemas.microsoft.com/office/drawing/2014/main" id="{0E1C0073-B898-4B8A-8045-EA4B89F520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12F1E53-A0AB-4AC6-856F-154DBCC3D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227" y="3795573"/>
            <a:ext cx="3777815" cy="2115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5DBBA121-C6B9-4FC3-B52D-D8796E85A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5999" y="2285631"/>
            <a:ext cx="3085547" cy="36255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9655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ĐẺ</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10515600" cy="3928712"/>
          </a:xfrm>
        </p:spPr>
        <p:txBody>
          <a:bodyPr/>
          <a:lstStyle/>
          <a:p>
            <a:r>
              <a:rPr lang="en-US" b="1" dirty="0" err="1">
                <a:solidFill>
                  <a:srgbClr val="00B050"/>
                </a:solidFill>
                <a:latin typeface="Times New Roman" panose="02020603050405020304" pitchFamily="18" charset="0"/>
                <a:cs typeface="Times New Roman" panose="02020603050405020304" pitchFamily="18" charset="0"/>
              </a:rPr>
              <a:t>Vị</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trí</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Tầng</a:t>
            </a:r>
            <a:r>
              <a:rPr lang="en-US" b="1" dirty="0">
                <a:solidFill>
                  <a:srgbClr val="00B050"/>
                </a:solidFill>
                <a:latin typeface="Times New Roman" panose="02020603050405020304" pitchFamily="18" charset="0"/>
                <a:cs typeface="Times New Roman" panose="02020603050405020304" pitchFamily="18" charset="0"/>
              </a:rPr>
              <a:t> 7 </a:t>
            </a:r>
            <a:r>
              <a:rPr lang="en-US" b="1" dirty="0" err="1">
                <a:solidFill>
                  <a:srgbClr val="00B050"/>
                </a:solidFill>
                <a:latin typeface="Times New Roman" panose="02020603050405020304" pitchFamily="18" charset="0"/>
                <a:cs typeface="Times New Roman" panose="02020603050405020304" pitchFamily="18" charset="0"/>
              </a:rPr>
              <a:t>Bệnh</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viện</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Phương</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Đông</a:t>
            </a:r>
            <a:endParaRPr lang="en-US" b="1" dirty="0">
              <a:solidFill>
                <a:srgbClr val="00B05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530B2877-0A31-489B-AB21-A586808D212B}"/>
              </a:ext>
            </a:extLst>
          </p:cNvPr>
          <p:cNvGrpSpPr/>
          <p:nvPr/>
        </p:nvGrpSpPr>
        <p:grpSpPr>
          <a:xfrm>
            <a:off x="1349405" y="2878730"/>
            <a:ext cx="9644551" cy="3256764"/>
            <a:chOff x="1229700" y="2878730"/>
            <a:chExt cx="9644551" cy="3256764"/>
          </a:xfrm>
        </p:grpSpPr>
        <p:pic>
          <p:nvPicPr>
            <p:cNvPr id="5" name="Picture 4">
              <a:extLst>
                <a:ext uri="{FF2B5EF4-FFF2-40B4-BE49-F238E27FC236}">
                  <a16:creationId xmlns:a16="http://schemas.microsoft.com/office/drawing/2014/main" id="{8E229B5B-A559-4510-A168-5F6632BAB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700" y="2878730"/>
              <a:ext cx="4342352" cy="3256764"/>
            </a:xfrm>
            <a:prstGeom prst="rect">
              <a:avLst/>
            </a:prstGeom>
          </p:spPr>
        </p:pic>
        <p:pic>
          <p:nvPicPr>
            <p:cNvPr id="6" name="Picture 5">
              <a:extLst>
                <a:ext uri="{FF2B5EF4-FFF2-40B4-BE49-F238E27FC236}">
                  <a16:creationId xmlns:a16="http://schemas.microsoft.com/office/drawing/2014/main" id="{2104FD32-8511-4DBF-A821-981E2EA6E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951" y="2878730"/>
              <a:ext cx="4332300" cy="3249225"/>
            </a:xfrm>
            <a:prstGeom prst="rect">
              <a:avLst/>
            </a:prstGeom>
          </p:spPr>
        </p:pic>
      </p:grpSp>
    </p:spTree>
    <p:extLst>
      <p:ext uri="{BB962C8B-B14F-4D97-AF65-F5344CB8AC3E}">
        <p14:creationId xmlns:p14="http://schemas.microsoft.com/office/powerpoint/2010/main" val="857974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ĐẺ</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10515600" cy="3928712"/>
          </a:xfrm>
        </p:spPr>
        <p:txBody>
          <a:bodyPr/>
          <a:lstStyle/>
          <a:p>
            <a:r>
              <a:rPr lang="en-US" b="1" dirty="0" err="1">
                <a:solidFill>
                  <a:srgbClr val="00B050"/>
                </a:solidFill>
                <a:latin typeface="Times New Roman" panose="02020603050405020304" pitchFamily="18" charset="0"/>
                <a:cs typeface="Times New Roman" panose="02020603050405020304" pitchFamily="18" charset="0"/>
              </a:rPr>
              <a:t>Danh</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mục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kỹ</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Theo </a:t>
            </a:r>
            <a:r>
              <a:rPr lang="en-US" dirty="0" err="1">
                <a:latin typeface="Times New Roman" panose="02020603050405020304" pitchFamily="18" charset="0"/>
                <a:cs typeface="Times New Roman" panose="02020603050405020304" pitchFamily="18" charset="0"/>
              </a:rPr>
              <a:t>dõi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đỡ</a:t>
            </a:r>
            <a:r>
              <a:rPr lang="vi-VN" dirty="0">
                <a:latin typeface="Times New Roman" panose="02020603050405020304" pitchFamily="18" charset="0"/>
                <a:cs typeface="Times New Roman" panose="02020603050405020304" pitchFamily="18" charset="0"/>
              </a:rPr>
              <a:t> đẻ thường, đỡ </a:t>
            </a:r>
            <a:r>
              <a:rPr lang="vi-VN">
                <a:latin typeface="Times New Roman" panose="02020603050405020304" pitchFamily="18" charset="0"/>
                <a:cs typeface="Times New Roman" panose="02020603050405020304" pitchFamily="18" charset="0"/>
              </a:rPr>
              <a:t>đẻ khó.</a:t>
            </a:r>
          </a:p>
          <a:p>
            <a:r>
              <a:rPr lang="en-US">
                <a:latin typeface="Times New Roman" panose="02020603050405020304" pitchFamily="18" charset="0"/>
                <a:cs typeface="Times New Roman" panose="02020603050405020304" pitchFamily="18" charset="0"/>
              </a:rPr>
              <a:t>Xử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đờ</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nhiễm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hậu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a:latin typeface="Times New Roman" panose="02020603050405020304" pitchFamily="18"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EB87AF0-0CCB-45CF-AB3A-A7BAFA2F8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1545" y="3428999"/>
            <a:ext cx="4259409" cy="2832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51CCE235-8314-4746-85EA-A63B281F8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823" y="3428999"/>
            <a:ext cx="4259408" cy="2832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91058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ĐIỀU TRỊ</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10515600" cy="3928712"/>
          </a:xfrm>
        </p:spPr>
        <p:txBody>
          <a:bodyPr/>
          <a:lstStyle/>
          <a:p>
            <a:r>
              <a:rPr lang="en-US" b="1" dirty="0" err="1">
                <a:solidFill>
                  <a:srgbClr val="00B050"/>
                </a:solidFill>
                <a:latin typeface="Times New Roman" panose="02020603050405020304" pitchFamily="18" charset="0"/>
                <a:cs typeface="Times New Roman" panose="02020603050405020304" pitchFamily="18" charset="0"/>
              </a:rPr>
              <a:t>Vị</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trí</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Tầng</a:t>
            </a:r>
            <a:r>
              <a:rPr lang="en-US" b="1" dirty="0">
                <a:solidFill>
                  <a:srgbClr val="00B050"/>
                </a:solidFill>
                <a:latin typeface="Times New Roman" panose="02020603050405020304" pitchFamily="18" charset="0"/>
                <a:cs typeface="Times New Roman" panose="02020603050405020304" pitchFamily="18" charset="0"/>
              </a:rPr>
              <a:t> 7 </a:t>
            </a:r>
            <a:r>
              <a:rPr lang="en-US" b="1" dirty="0" err="1">
                <a:solidFill>
                  <a:srgbClr val="00B050"/>
                </a:solidFill>
                <a:latin typeface="Times New Roman" panose="02020603050405020304" pitchFamily="18" charset="0"/>
                <a:cs typeface="Times New Roman" panose="02020603050405020304" pitchFamily="18" charset="0"/>
              </a:rPr>
              <a:t>và</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Tầng</a:t>
            </a:r>
            <a:r>
              <a:rPr lang="en-US" b="1" dirty="0">
                <a:solidFill>
                  <a:srgbClr val="00B050"/>
                </a:solidFill>
                <a:latin typeface="Times New Roman" panose="02020603050405020304" pitchFamily="18" charset="0"/>
                <a:cs typeface="Times New Roman" panose="02020603050405020304" pitchFamily="18" charset="0"/>
              </a:rPr>
              <a:t> 9 </a:t>
            </a:r>
            <a:r>
              <a:rPr lang="en-US" b="1" dirty="0" err="1">
                <a:solidFill>
                  <a:srgbClr val="00B050"/>
                </a:solidFill>
                <a:latin typeface="Times New Roman" panose="02020603050405020304" pitchFamily="18" charset="0"/>
                <a:cs typeface="Times New Roman" panose="02020603050405020304" pitchFamily="18" charset="0"/>
              </a:rPr>
              <a:t>Bệnh</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viện</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Phương</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Đông</a:t>
            </a:r>
            <a:endParaRPr lang="en-US" b="1" dirty="0">
              <a:solidFill>
                <a:srgbClr val="00B05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530B2877-0A31-489B-AB21-A586808D212B}"/>
              </a:ext>
            </a:extLst>
          </p:cNvPr>
          <p:cNvGrpSpPr/>
          <p:nvPr/>
        </p:nvGrpSpPr>
        <p:grpSpPr>
          <a:xfrm>
            <a:off x="1349405" y="2878730"/>
            <a:ext cx="9644551" cy="3256764"/>
            <a:chOff x="1229700" y="2878730"/>
            <a:chExt cx="9644551" cy="3256764"/>
          </a:xfrm>
        </p:grpSpPr>
        <p:pic>
          <p:nvPicPr>
            <p:cNvPr id="5" name="Picture 4">
              <a:extLst>
                <a:ext uri="{FF2B5EF4-FFF2-40B4-BE49-F238E27FC236}">
                  <a16:creationId xmlns:a16="http://schemas.microsoft.com/office/drawing/2014/main" id="{8E229B5B-A559-4510-A168-5F6632BAB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700" y="2878730"/>
              <a:ext cx="4342352" cy="3256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2104FD32-8511-4DBF-A821-981E2EA6E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951" y="2878730"/>
              <a:ext cx="4332300" cy="3249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206170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40"/>
            <a:ext cx="10515600" cy="577854"/>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ĐIỀU TRỊ</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003702"/>
            <a:ext cx="7029893" cy="3928712"/>
          </a:xfrm>
        </p:spPr>
        <p:txBody>
          <a:bodyPr/>
          <a:lstStyle/>
          <a:p>
            <a:r>
              <a:rPr lang="en-US" b="1" dirty="0" err="1">
                <a:solidFill>
                  <a:srgbClr val="00B050"/>
                </a:solidFill>
                <a:latin typeface="Times New Roman" panose="02020603050405020304" pitchFamily="18" charset="0"/>
                <a:cs typeface="Times New Roman" panose="02020603050405020304" pitchFamily="18" charset="0"/>
              </a:rPr>
              <a:t>Danh</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mục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kỹ</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khoa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dọa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dọa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non, </a:t>
            </a:r>
            <a:r>
              <a:rPr lang="en-US" dirty="0" err="1">
                <a:latin typeface="Times New Roman" panose="02020603050405020304" pitchFamily="18" charset="0"/>
                <a:cs typeface="Times New Roman" panose="02020603050405020304" pitchFamily="18" charset="0"/>
              </a:rPr>
              <a:t>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kèm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76468687-8872-4233-840C-11A95A1F4E62}"/>
              </a:ext>
            </a:extLst>
          </p:cNvPr>
          <p:cNvGrpSpPr/>
          <p:nvPr/>
        </p:nvGrpSpPr>
        <p:grpSpPr>
          <a:xfrm>
            <a:off x="2292081" y="3429000"/>
            <a:ext cx="7607837" cy="2396492"/>
            <a:chOff x="2381692" y="3429000"/>
            <a:chExt cx="7607837" cy="2396492"/>
          </a:xfrm>
        </p:grpSpPr>
        <p:pic>
          <p:nvPicPr>
            <p:cNvPr id="10" name="Picture 9">
              <a:extLst>
                <a:ext uri="{FF2B5EF4-FFF2-40B4-BE49-F238E27FC236}">
                  <a16:creationId xmlns:a16="http://schemas.microsoft.com/office/drawing/2014/main" id="{6B6BFE04-FD86-4528-AD40-1D8ED39B4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692" y="3429000"/>
              <a:ext cx="3600893" cy="2396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79627D6-8606-4BEE-B7C3-6E6145DB6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207" y="3429000"/>
              <a:ext cx="3195322" cy="2396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3829544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40"/>
            <a:ext cx="10515600" cy="577854"/>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ĐIỀU TRỊ</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003702"/>
            <a:ext cx="7029893" cy="3928712"/>
          </a:xfrm>
        </p:spPr>
        <p:txBody>
          <a:bodyPr/>
          <a:lstStyle/>
          <a:p>
            <a:r>
              <a:rPr lang="en-US" b="1" dirty="0" err="1">
                <a:solidFill>
                  <a:srgbClr val="00B050"/>
                </a:solidFill>
                <a:latin typeface="Times New Roman" panose="02020603050405020304" pitchFamily="18" charset="0"/>
                <a:cs typeface="Times New Roman" panose="02020603050405020304" pitchFamily="18" charset="0"/>
              </a:rPr>
              <a:t>Danh</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mục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kỹ</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Điều trị nội khoa các bệnh lý phụ khoa: Rong kinh, rong huyết, viêm phần phụ, thai ngoài tử cung, …</a:t>
            </a:r>
          </a:p>
          <a:p>
            <a:r>
              <a:rPr lang="en-US">
                <a:latin typeface="Times New Roman" panose="02020603050405020304" pitchFamily="18" charset="0"/>
                <a:cs typeface="Times New Roman" panose="02020603050405020304" pitchFamily="18" charset="0"/>
              </a:rPr>
              <a:t>Chăm sóc hậu sản, hậu phẫu.</a:t>
            </a:r>
            <a:endParaRPr lang="vi-VN">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B6BFE04-FD86-4528-AD40-1D8ED39B4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8093" y="2388442"/>
            <a:ext cx="3600893" cy="27006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3628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314954" cy="3928712"/>
          </a:xfrm>
        </p:spPr>
        <p:txBody>
          <a:bodyPr/>
          <a:lstStyle/>
          <a:p>
            <a:pPr marL="514350" indent="-514350">
              <a:buFont typeface="+mj-lt"/>
              <a:buAutoNum type="romanUcPeriod"/>
            </a:pPr>
            <a:r>
              <a:rPr lang="en-US" b="1" dirty="0" err="1">
                <a:solidFill>
                  <a:srgbClr val="00B050"/>
                </a:solidFill>
                <a:latin typeface="Times New Roman" panose="02020603050405020304" pitchFamily="18" charset="0"/>
                <a:cs typeface="Times New Roman" panose="02020603050405020304" pitchFamily="18" charset="0"/>
              </a:rPr>
              <a:t>Các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phẫu</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mổ</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lấy</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thai</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từ</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dễ</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đến</a:t>
            </a:r>
            <a:r>
              <a:rPr lang="en-US" b="1" dirty="0">
                <a:solidFill>
                  <a:srgbClr val="00B050"/>
                </a:solidFill>
                <a:latin typeface="Times New Roman" panose="02020603050405020304" pitchFamily="18" charset="0"/>
                <a:cs typeface="Times New Roman" panose="02020603050405020304" pitchFamily="18" charset="0"/>
              </a:rPr>
              <a:t> </a:t>
            </a:r>
            <a:r>
              <a:rPr lang="en-US" b="1" err="1">
                <a:solidFill>
                  <a:srgbClr val="00B050"/>
                </a:solidFill>
                <a:latin typeface="Times New Roman" panose="02020603050405020304" pitchFamily="18" charset="0"/>
                <a:cs typeface="Times New Roman" panose="02020603050405020304" pitchFamily="18" charset="0"/>
              </a:rPr>
              <a:t>khó</a:t>
            </a:r>
            <a:r>
              <a:rPr lang="en-US" b="1">
                <a:solidFill>
                  <a:srgbClr val="00B050"/>
                </a:solidFill>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D826D9DF-2343-45E4-9886-0368919B1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378" y="2750932"/>
            <a:ext cx="4977957" cy="3320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274BFEE-188C-44DF-88F8-FE5C9BDBE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843" y="2755793"/>
            <a:ext cx="4977957" cy="33105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3342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GIỚI THIỆU CHUNG VỀ KHOA PHỤ SẢN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10515600" cy="3928712"/>
          </a:xfrm>
        </p:spPr>
        <p:txBody>
          <a:bodyPr/>
          <a:lstStyle/>
          <a:p>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khoa </a:t>
            </a:r>
            <a:r>
              <a:rPr lang="vi-VN" sz="2000">
                <a:latin typeface="Times New Roman" panose="02020603050405020304" pitchFamily="18" charset="0"/>
                <a:cs typeface="Times New Roman" panose="02020603050405020304" pitchFamily="18" charset="0"/>
              </a:rPr>
              <a:t>Phụ Sản</a:t>
            </a:r>
            <a:r>
              <a:rPr lang="en-US" sz="200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bao </a:t>
            </a:r>
            <a:r>
              <a:rPr lang="en-US" sz="2000" err="1">
                <a:latin typeface="Times New Roman" panose="02020603050405020304" pitchFamily="18" charset="0"/>
                <a:cs typeface="Times New Roman" panose="02020603050405020304" pitchFamily="18" charset="0"/>
              </a:rPr>
              <a:t>gồm</a:t>
            </a:r>
            <a:r>
              <a:rPr lang="en-US" sz="2000">
                <a:latin typeface="Times New Roman" panose="02020603050405020304" pitchFamily="18" charset="0"/>
                <a:cs typeface="Times New Roman" panose="02020603050405020304" pitchFamily="18" charset="0"/>
              </a:rPr>
              <a:t>:</a:t>
            </a:r>
            <a:r>
              <a:rPr lang="vi-VN" sz="2000">
                <a:latin typeface="Times New Roman" panose="02020603050405020304" pitchFamily="18" charset="0"/>
                <a:cs typeface="Times New Roman" panose="02020603050405020304" pitchFamily="18" charset="0"/>
              </a:rPr>
              <a:t> 24 </a:t>
            </a:r>
            <a:r>
              <a:rPr lang="en-US" sz="2000">
                <a:latin typeface="Times New Roman" panose="02020603050405020304" pitchFamily="18" charset="0"/>
                <a:cs typeface="Times New Roman" panose="02020603050405020304" pitchFamily="18" charset="0"/>
              </a:rPr>
              <a:t>bác </a:t>
            </a:r>
            <a:r>
              <a:rPr lang="en-US" sz="2000" dirty="0" err="1">
                <a:latin typeface="Times New Roman" panose="02020603050405020304" pitchFamily="18" charset="0"/>
                <a:cs typeface="Times New Roman" panose="02020603050405020304" pitchFamily="18" charset="0"/>
              </a:rPr>
              <a:t>sĩ</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68 </a:t>
            </a:r>
            <a:r>
              <a:rPr lang="en-US" sz="2000">
                <a:latin typeface="Times New Roman" panose="02020603050405020304" pitchFamily="18" charset="0"/>
                <a:cs typeface="Times New Roman" panose="02020603050405020304" pitchFamily="18" charset="0"/>
              </a:rPr>
              <a:t>nữ </a:t>
            </a:r>
            <a:r>
              <a:rPr lang="en-US" sz="2000" dirty="0" err="1">
                <a:latin typeface="Times New Roman" panose="02020603050405020304" pitchFamily="18" charset="0"/>
                <a:cs typeface="Times New Roman" panose="02020603050405020304" pitchFamily="18" charset="0"/>
              </a:rPr>
              <a:t>hộ</a:t>
            </a:r>
            <a:r>
              <a:rPr lang="en-US" sz="2000" dirty="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sinh</a:t>
            </a:r>
            <a:r>
              <a:rPr lang="en-US" sz="2000">
                <a:latin typeface="Times New Roman" panose="02020603050405020304" pitchFamily="18" charset="0"/>
                <a:cs typeface="Times New Roman" panose="02020603050405020304" pitchFamily="18" charset="0"/>
              </a:rPr>
              <a:t>,</a:t>
            </a:r>
            <a:r>
              <a:rPr lang="vi-VN"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điều </a:t>
            </a:r>
            <a:r>
              <a:rPr lang="en-US" sz="2000" dirty="0">
                <a:latin typeface="Times New Roman" panose="02020603050405020304" pitchFamily="18" charset="0"/>
                <a:cs typeface="Times New Roman" panose="02020603050405020304" pitchFamily="18" charset="0"/>
              </a:rPr>
              <a:t>d</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ỡng</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4 trợ giúp chăm sóc</a:t>
            </a:r>
            <a:r>
              <a:rPr lang="en-US" sz="200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Tr</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ởng</a:t>
            </a:r>
            <a:r>
              <a:rPr lang="en-US" sz="2000" dirty="0">
                <a:latin typeface="Times New Roman" panose="02020603050405020304" pitchFamily="18" charset="0"/>
                <a:cs typeface="Times New Roman" panose="02020603050405020304" pitchFamily="18" charset="0"/>
              </a:rPr>
              <a:t> khoa </a:t>
            </a:r>
            <a:r>
              <a:rPr lang="en-US" sz="2000" dirty="0" err="1">
                <a:latin typeface="Times New Roman" panose="02020603050405020304" pitchFamily="18" charset="0"/>
                <a:cs typeface="Times New Roman" panose="02020603050405020304" pitchFamily="18" charset="0"/>
              </a:rPr>
              <a:t>phụ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Bs. CKII </a:t>
            </a:r>
            <a:r>
              <a:rPr lang="en-US" sz="2000" dirty="0" err="1">
                <a:latin typeface="Times New Roman" panose="02020603050405020304" pitchFamily="18" charset="0"/>
                <a:cs typeface="Times New Roman" panose="02020603050405020304" pitchFamily="18" charset="0"/>
              </a:rPr>
              <a:t>Nguyễn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Tuấn</a:t>
            </a:r>
            <a:r>
              <a:rPr lang="en-US" sz="2000" dirty="0">
                <a:latin typeface="Times New Roman" panose="02020603050405020304" pitchFamily="18" charset="0"/>
                <a:cs typeface="Times New Roman" panose="02020603050405020304" pitchFamily="18" charset="0"/>
              </a:rPr>
              <a:t> Anh</a:t>
            </a:r>
          </a:p>
          <a:p>
            <a:r>
              <a:rPr lang="en-US" sz="2000" dirty="0" err="1">
                <a:latin typeface="Times New Roman" panose="02020603050405020304" pitchFamily="18" charset="0"/>
                <a:cs typeface="Times New Roman" panose="02020603050405020304" pitchFamily="18" charset="0"/>
              </a:rPr>
              <a:t>Cố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môn</a:t>
            </a:r>
            <a:r>
              <a:rPr lang="en-US" sz="2000" dirty="0">
                <a:latin typeface="Times New Roman" panose="02020603050405020304" pitchFamily="18" charset="0"/>
                <a:cs typeface="Times New Roman" panose="02020603050405020304" pitchFamily="18" charset="0"/>
              </a:rPr>
              <a:t>: TTND.TS.BSCKII. </a:t>
            </a:r>
            <a:r>
              <a:rPr lang="en-US" sz="2000" dirty="0" err="1">
                <a:latin typeface="Times New Roman" panose="02020603050405020304" pitchFamily="18" charset="0"/>
                <a:cs typeface="Times New Roman" panose="02020603050405020304" pitchFamily="18" charset="0"/>
              </a:rPr>
              <a:t>Nguyễn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Bạo</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Đội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giàu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nghiệm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đ</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phẫu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phụ</a:t>
            </a:r>
            <a:r>
              <a:rPr lang="en-US" sz="2000" dirty="0">
                <a:latin typeface="Times New Roman" panose="02020603050405020304" pitchFamily="18" charset="0"/>
                <a:cs typeface="Times New Roman" panose="02020603050405020304" pitchFamily="18" charset="0"/>
              </a:rPr>
              <a:t> khoa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46113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2"/>
            </a:pPr>
            <a:r>
              <a:rPr lang="en-US" b="1">
                <a:solidFill>
                  <a:srgbClr val="00B050"/>
                </a:solidFill>
                <a:latin typeface="Times New Roman" panose="02020603050405020304" pitchFamily="18" charset="0"/>
                <a:cs typeface="Times New Roman" panose="02020603050405020304" pitchFamily="18" charset="0"/>
              </a:rPr>
              <a:t>Các </a:t>
            </a:r>
            <a:r>
              <a:rPr lang="en-US" b="1" dirty="0" err="1">
                <a:solidFill>
                  <a:srgbClr val="00B050"/>
                </a:solidFill>
                <a:latin typeface="Times New Roman" panose="02020603050405020304" pitchFamily="18" charset="0"/>
                <a:cs typeface="Times New Roman" panose="02020603050405020304" pitchFamily="18" charset="0"/>
              </a:rPr>
              <a:t>phẫu</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phụ</a:t>
            </a:r>
            <a:r>
              <a:rPr lang="en-US" b="1" dirty="0">
                <a:solidFill>
                  <a:srgbClr val="00B050"/>
                </a:solidFill>
                <a:latin typeface="Times New Roman" panose="02020603050405020304" pitchFamily="18" charset="0"/>
                <a:cs typeface="Times New Roman" panose="02020603050405020304" pitchFamily="18" charset="0"/>
              </a:rPr>
              <a:t> khoa :</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Phẫu thuật mổ mở</a:t>
            </a:r>
            <a:r>
              <a:rPr lang="vi-VN">
                <a:latin typeface="Times New Roman" panose="02020603050405020304" pitchFamily="18" charset="0"/>
                <a:cs typeface="Times New Roman" panose="02020603050405020304" pitchFamily="18" charset="0"/>
              </a:rPr>
              <a:t>: Cắt </a:t>
            </a:r>
            <a:r>
              <a:rPr lang="vi-VN" dirty="0">
                <a:latin typeface="Times New Roman" panose="02020603050405020304" pitchFamily="18" charset="0"/>
                <a:cs typeface="Times New Roman" panose="02020603050405020304" pitchFamily="18" charset="0"/>
              </a:rPr>
              <a:t>tử cung và phần phụ </a:t>
            </a:r>
            <a:r>
              <a:rPr lang="vi-VN">
                <a:latin typeface="Times New Roman" panose="02020603050405020304" pitchFamily="18" charset="0"/>
                <a:cs typeface="Times New Roman" panose="02020603050405020304" pitchFamily="18" charset="0"/>
              </a:rPr>
              <a:t>bệnh lý</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3278" y="2248250"/>
            <a:ext cx="2946535" cy="3927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FFC4A90-5406-4281-AC93-E5D7F313A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117" y="3161385"/>
            <a:ext cx="3877244" cy="2907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2179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2"/>
            </a:pPr>
            <a:r>
              <a:rPr lang="en-US" b="1">
                <a:solidFill>
                  <a:srgbClr val="00B050"/>
                </a:solidFill>
                <a:latin typeface="Times New Roman" panose="02020603050405020304" pitchFamily="18" charset="0"/>
                <a:cs typeface="Times New Roman" panose="02020603050405020304" pitchFamily="18" charset="0"/>
              </a:rPr>
              <a:t>Các </a:t>
            </a:r>
            <a:r>
              <a:rPr lang="en-US" b="1" dirty="0" err="1">
                <a:solidFill>
                  <a:srgbClr val="00B050"/>
                </a:solidFill>
                <a:latin typeface="Times New Roman" panose="02020603050405020304" pitchFamily="18" charset="0"/>
                <a:cs typeface="Times New Roman" panose="02020603050405020304" pitchFamily="18" charset="0"/>
              </a:rPr>
              <a:t>phẫu</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phụ</a:t>
            </a:r>
            <a:r>
              <a:rPr lang="en-US" b="1" dirty="0">
                <a:solidFill>
                  <a:srgbClr val="00B050"/>
                </a:solidFill>
                <a:latin typeface="Times New Roman" panose="02020603050405020304" pitchFamily="18" charset="0"/>
                <a:cs typeface="Times New Roman" panose="02020603050405020304" pitchFamily="18" charset="0"/>
              </a:rPr>
              <a:t> khoa :</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Phẫu thuật mổ </a:t>
            </a:r>
            <a:r>
              <a:rPr lang="vi-VN">
                <a:latin typeface="Times New Roman" panose="02020603050405020304" pitchFamily="18" charset="0"/>
                <a:cs typeface="Times New Roman" panose="02020603050405020304" pitchFamily="18" charset="0"/>
              </a:rPr>
              <a:t>mở: Bóc </a:t>
            </a:r>
            <a:r>
              <a:rPr lang="vi-VN" dirty="0">
                <a:latin typeface="Times New Roman" panose="02020603050405020304" pitchFamily="18" charset="0"/>
                <a:cs typeface="Times New Roman" panose="02020603050405020304" pitchFamily="18" charset="0"/>
              </a:rPr>
              <a:t>nhân xơ </a:t>
            </a:r>
            <a:r>
              <a:rPr lang="vi-VN">
                <a:latin typeface="Times New Roman" panose="02020603050405020304" pitchFamily="18" charset="0"/>
                <a:cs typeface="Times New Roman" panose="02020603050405020304" pitchFamily="18" charset="0"/>
              </a:rPr>
              <a:t>tử cung, u xơ tử cung to</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803" y="2248250"/>
            <a:ext cx="2946535" cy="39287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47765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2"/>
            </a:pPr>
            <a:r>
              <a:rPr lang="en-US" b="1">
                <a:solidFill>
                  <a:srgbClr val="00B050"/>
                </a:solidFill>
                <a:latin typeface="Times New Roman" panose="02020603050405020304" pitchFamily="18" charset="0"/>
                <a:cs typeface="Times New Roman" panose="02020603050405020304" pitchFamily="18" charset="0"/>
              </a:rPr>
              <a:t>Các </a:t>
            </a:r>
            <a:r>
              <a:rPr lang="en-US" b="1" dirty="0" err="1">
                <a:solidFill>
                  <a:srgbClr val="00B050"/>
                </a:solidFill>
                <a:latin typeface="Times New Roman" panose="02020603050405020304" pitchFamily="18" charset="0"/>
                <a:cs typeface="Times New Roman" panose="02020603050405020304" pitchFamily="18" charset="0"/>
              </a:rPr>
              <a:t>phẫu</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phụ</a:t>
            </a:r>
            <a:r>
              <a:rPr lang="en-US" b="1" dirty="0">
                <a:solidFill>
                  <a:srgbClr val="00B050"/>
                </a:solidFill>
                <a:latin typeface="Times New Roman" panose="02020603050405020304" pitchFamily="18" charset="0"/>
                <a:cs typeface="Times New Roman" panose="02020603050405020304" pitchFamily="18" charset="0"/>
              </a:rPr>
              <a:t> khoa :</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Phẫu thuật mổ </a:t>
            </a:r>
            <a:r>
              <a:rPr lang="vi-VN">
                <a:latin typeface="Times New Roman" panose="02020603050405020304" pitchFamily="18" charset="0"/>
                <a:cs typeface="Times New Roman" panose="02020603050405020304" pitchFamily="18" charset="0"/>
              </a:rPr>
              <a:t>mở: Bóc u nang buồng trứng, cắt phần phụ</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448" y="2248250"/>
            <a:ext cx="3877245" cy="3928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42031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2"/>
            </a:pPr>
            <a:r>
              <a:rPr lang="en-US" b="1">
                <a:solidFill>
                  <a:srgbClr val="00B050"/>
                </a:solidFill>
                <a:latin typeface="Times New Roman" panose="02020603050405020304" pitchFamily="18" charset="0"/>
                <a:cs typeface="Times New Roman" panose="02020603050405020304" pitchFamily="18" charset="0"/>
              </a:rPr>
              <a:t>Các </a:t>
            </a:r>
            <a:r>
              <a:rPr lang="en-US" b="1" dirty="0" err="1">
                <a:solidFill>
                  <a:srgbClr val="00B050"/>
                </a:solidFill>
                <a:latin typeface="Times New Roman" panose="02020603050405020304" pitchFamily="18" charset="0"/>
                <a:cs typeface="Times New Roman" panose="02020603050405020304" pitchFamily="18" charset="0"/>
              </a:rPr>
              <a:t>phẫu</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phụ</a:t>
            </a:r>
            <a:r>
              <a:rPr lang="en-US" b="1" dirty="0">
                <a:solidFill>
                  <a:srgbClr val="00B050"/>
                </a:solidFill>
                <a:latin typeface="Times New Roman" panose="02020603050405020304" pitchFamily="18" charset="0"/>
                <a:cs typeface="Times New Roman" panose="02020603050405020304" pitchFamily="18" charset="0"/>
              </a:rPr>
              <a:t> khoa :</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Phẫu </a:t>
            </a:r>
            <a:r>
              <a:rPr lang="vi-VN">
                <a:latin typeface="Times New Roman" panose="02020603050405020304" pitchFamily="18" charset="0"/>
                <a:cs typeface="Times New Roman" panose="02020603050405020304" pitchFamily="18" charset="0"/>
              </a:rPr>
              <a:t>thuật </a:t>
            </a:r>
            <a:r>
              <a:rPr lang="en-US">
                <a:latin typeface="Times New Roman" panose="02020603050405020304" pitchFamily="18" charset="0"/>
                <a:cs typeface="Times New Roman" panose="02020603050405020304" pitchFamily="18" charset="0"/>
              </a:rPr>
              <a:t>bóc nhân xơ vú</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26803" y="2248250"/>
            <a:ext cx="2946534" cy="3928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08574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2"/>
            </a:pPr>
            <a:r>
              <a:rPr lang="en-US" b="1">
                <a:solidFill>
                  <a:srgbClr val="00B050"/>
                </a:solidFill>
                <a:latin typeface="Times New Roman" panose="02020603050405020304" pitchFamily="18" charset="0"/>
                <a:cs typeface="Times New Roman" panose="02020603050405020304" pitchFamily="18" charset="0"/>
              </a:rPr>
              <a:t>Các </a:t>
            </a:r>
            <a:r>
              <a:rPr lang="en-US" b="1" dirty="0" err="1">
                <a:solidFill>
                  <a:srgbClr val="00B050"/>
                </a:solidFill>
                <a:latin typeface="Times New Roman" panose="02020603050405020304" pitchFamily="18" charset="0"/>
                <a:cs typeface="Times New Roman" panose="02020603050405020304" pitchFamily="18" charset="0"/>
              </a:rPr>
              <a:t>phẫu</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phụ</a:t>
            </a:r>
            <a:r>
              <a:rPr lang="en-US" b="1" dirty="0">
                <a:solidFill>
                  <a:srgbClr val="00B050"/>
                </a:solidFill>
                <a:latin typeface="Times New Roman" panose="02020603050405020304" pitchFamily="18" charset="0"/>
                <a:cs typeface="Times New Roman" panose="02020603050405020304" pitchFamily="18" charset="0"/>
              </a:rPr>
              <a:t> khoa :</a:t>
            </a:r>
            <a:endParaRPr lang="en-US"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Phẫu thuật mổ </a:t>
            </a:r>
            <a:r>
              <a:rPr lang="vi-VN">
                <a:latin typeface="Times New Roman" panose="02020603050405020304" pitchFamily="18" charset="0"/>
                <a:cs typeface="Times New Roman" panose="02020603050405020304" pitchFamily="18" charset="0"/>
              </a:rPr>
              <a:t>mở: Bóc nang lạc nội mạc tử cung thành bụng và tầng sinh môn, nang tuyến Bartholin, sken….</a:t>
            </a:r>
          </a:p>
          <a:p>
            <a:r>
              <a:rPr lang="vi-VN">
                <a:latin typeface="Times New Roman" panose="02020603050405020304" pitchFamily="18" charset="0"/>
                <a:cs typeface="Times New Roman" panose="02020603050405020304" pitchFamily="18" charset="0"/>
              </a:rPr>
              <a:t>Mổ sa sinh dục: Crossen</a:t>
            </a:r>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921" y="2705174"/>
            <a:ext cx="4522299" cy="3014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1237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2"/>
            </a:pPr>
            <a:r>
              <a:rPr lang="en-US" b="1">
                <a:solidFill>
                  <a:srgbClr val="00B050"/>
                </a:solidFill>
                <a:latin typeface="Times New Roman" panose="02020603050405020304" pitchFamily="18" charset="0"/>
                <a:cs typeface="Times New Roman" panose="02020603050405020304" pitchFamily="18" charset="0"/>
              </a:rPr>
              <a:t>Các </a:t>
            </a:r>
            <a:r>
              <a:rPr lang="en-US" b="1" dirty="0" err="1">
                <a:solidFill>
                  <a:srgbClr val="00B050"/>
                </a:solidFill>
                <a:latin typeface="Times New Roman" panose="02020603050405020304" pitchFamily="18" charset="0"/>
                <a:cs typeface="Times New Roman" panose="02020603050405020304" pitchFamily="18" charset="0"/>
              </a:rPr>
              <a:t>phẫu</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phụ</a:t>
            </a:r>
            <a:r>
              <a:rPr lang="en-US" b="1" dirty="0">
                <a:solidFill>
                  <a:srgbClr val="00B050"/>
                </a:solidFill>
                <a:latin typeface="Times New Roman" panose="02020603050405020304" pitchFamily="18" charset="0"/>
                <a:cs typeface="Times New Roman" panose="02020603050405020304" pitchFamily="18" charset="0"/>
              </a:rPr>
              <a:t> khoa :</a:t>
            </a:r>
            <a:endParaRPr lang="en-US" dirty="0">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Thu hẹp âm đạo TSM</a:t>
            </a: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028" y="2248250"/>
            <a:ext cx="1746435" cy="3928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3D905F48-F6A5-4EB9-B088-9176E70BE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961" y="2248250"/>
            <a:ext cx="3804341" cy="3928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02996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3"/>
            </a:pPr>
            <a:r>
              <a:rPr lang="en-US" b="1">
                <a:solidFill>
                  <a:srgbClr val="00B050"/>
                </a:solidFill>
                <a:latin typeface="Times New Roman" panose="02020603050405020304" pitchFamily="18" charset="0"/>
                <a:cs typeface="Times New Roman" panose="02020603050405020304" pitchFamily="18" charset="0"/>
              </a:rPr>
              <a:t>Phẫu thuật nội soi:</a:t>
            </a:r>
          </a:p>
          <a:p>
            <a:r>
              <a:rPr lang="en-US">
                <a:latin typeface="Times New Roman" panose="02020603050405020304" pitchFamily="18" charset="0"/>
                <a:cs typeface="Times New Roman" panose="02020603050405020304" pitchFamily="18" charset="0"/>
              </a:rPr>
              <a:t>Nội soi cấp cứu thai ngoài tử cung</a:t>
            </a: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1138" y="2248250"/>
            <a:ext cx="2946534" cy="3928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5C9F261E-7602-4BF8-AB78-CF6B939473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1998" y="3131339"/>
            <a:ext cx="3834001" cy="28755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001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3"/>
            </a:pPr>
            <a:r>
              <a:rPr lang="en-US" b="1">
                <a:solidFill>
                  <a:srgbClr val="00B050"/>
                </a:solidFill>
                <a:latin typeface="Times New Roman" panose="02020603050405020304" pitchFamily="18" charset="0"/>
                <a:cs typeface="Times New Roman" panose="02020603050405020304" pitchFamily="18" charset="0"/>
              </a:rPr>
              <a:t>Phẫu thuật nội soi:</a:t>
            </a:r>
          </a:p>
          <a:p>
            <a:r>
              <a:rPr lang="en-US">
                <a:latin typeface="Times New Roman" panose="02020603050405020304" pitchFamily="18" charset="0"/>
                <a:cs typeface="Times New Roman" panose="02020603050405020304" pitchFamily="18" charset="0"/>
              </a:rPr>
              <a:t>Nội soi </a:t>
            </a:r>
            <a:r>
              <a:rPr lang="vi-VN">
                <a:latin typeface="Times New Roman" panose="02020603050405020304" pitchFamily="18" charset="0"/>
                <a:cs typeface="Times New Roman" panose="02020603050405020304" pitchFamily="18" charset="0"/>
              </a:rPr>
              <a:t>bóc cắt u buồng trứng, </a:t>
            </a:r>
            <a:r>
              <a:rPr lang="en-US">
                <a:latin typeface="Times New Roman" panose="02020603050405020304" pitchFamily="18" charset="0"/>
                <a:cs typeface="Times New Roman" panose="02020603050405020304" pitchFamily="18" charset="0"/>
              </a:rPr>
              <a:t>xoắn buồng trứng, vỡ nang buồng tr</a:t>
            </a:r>
            <a:r>
              <a:rPr lang="vi-VN">
                <a:latin typeface="Times New Roman" panose="02020603050405020304" pitchFamily="18" charset="0"/>
                <a:cs typeface="Times New Roman" panose="02020603050405020304" pitchFamily="18" charset="0"/>
              </a:rPr>
              <a:t>ứng</a:t>
            </a:r>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6341" y="2758640"/>
            <a:ext cx="3877244" cy="2907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13012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3"/>
            </a:pPr>
            <a:r>
              <a:rPr lang="en-US" b="1">
                <a:solidFill>
                  <a:srgbClr val="00B050"/>
                </a:solidFill>
                <a:latin typeface="Times New Roman" panose="02020603050405020304" pitchFamily="18" charset="0"/>
                <a:cs typeface="Times New Roman" panose="02020603050405020304" pitchFamily="18" charset="0"/>
              </a:rPr>
              <a:t>Phẫu thuật nội soi:</a:t>
            </a:r>
          </a:p>
          <a:p>
            <a:r>
              <a:rPr lang="en-US">
                <a:latin typeface="Times New Roman" panose="02020603050405020304" pitchFamily="18" charset="0"/>
                <a:cs typeface="Times New Roman" panose="02020603050405020304" pitchFamily="18" charset="0"/>
              </a:rPr>
              <a:t>Nội soi </a:t>
            </a:r>
            <a:r>
              <a:rPr lang="vi-VN">
                <a:latin typeface="Times New Roman" panose="02020603050405020304" pitchFamily="18" charset="0"/>
                <a:cs typeface="Times New Roman" panose="02020603050405020304" pitchFamily="18" charset="0"/>
              </a:rPr>
              <a:t>bóc cắt u buồng trứng, </a:t>
            </a:r>
            <a:r>
              <a:rPr lang="en-US">
                <a:latin typeface="Times New Roman" panose="02020603050405020304" pitchFamily="18" charset="0"/>
                <a:cs typeface="Times New Roman" panose="02020603050405020304" pitchFamily="18" charset="0"/>
              </a:rPr>
              <a:t>xoắn buồng trứng, vỡ nang buồng tr</a:t>
            </a:r>
            <a:r>
              <a:rPr lang="vi-VN">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Bóc nang lạc nội mạc tử cung </a:t>
            </a:r>
            <a:r>
              <a:rPr lang="en-US">
                <a:latin typeface="Times New Roman" panose="02020603050405020304" pitchFamily="18" charset="0"/>
                <a:cs typeface="Times New Roman" panose="02020603050405020304" pitchFamily="18" charset="0"/>
              </a:rPr>
              <a:t>tại </a:t>
            </a:r>
            <a:r>
              <a:rPr lang="vi-VN">
                <a:latin typeface="Times New Roman" panose="02020603050405020304" pitchFamily="18" charset="0"/>
                <a:cs typeface="Times New Roman" panose="02020603050405020304" pitchFamily="18" charset="0"/>
              </a:rPr>
              <a:t>thành bụng, ….</a:t>
            </a:r>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6341" y="2758640"/>
            <a:ext cx="3877244" cy="2907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3865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3"/>
            </a:pPr>
            <a:r>
              <a:rPr lang="en-US" b="1">
                <a:solidFill>
                  <a:srgbClr val="00B050"/>
                </a:solidFill>
                <a:latin typeface="Times New Roman" panose="02020603050405020304" pitchFamily="18" charset="0"/>
                <a:cs typeface="Times New Roman" panose="02020603050405020304" pitchFamily="18" charset="0"/>
              </a:rPr>
              <a:t>Phẫu thuật nội soi:</a:t>
            </a:r>
          </a:p>
          <a:p>
            <a:r>
              <a:rPr lang="en-US">
                <a:latin typeface="Times New Roman" panose="02020603050405020304" pitchFamily="18" charset="0"/>
                <a:cs typeface="Times New Roman" panose="02020603050405020304" pitchFamily="18" charset="0"/>
              </a:rPr>
              <a:t>Soi buồng tử cung chẩn đoán và điều trị</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3080760"/>
            <a:ext cx="3901068" cy="2925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8CB11CF8-83BC-03A7-0295-204737DB2D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39576" y="3080760"/>
            <a:ext cx="3901068" cy="2925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436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GIỚI THIỆU CHUNG VỀ KHOA PHỤ SẢN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10515600" cy="3928712"/>
          </a:xfrm>
        </p:spPr>
        <p:txBody>
          <a:bodyPr/>
          <a:lstStyle/>
          <a:p>
            <a:pPr marL="0" indent="0" algn="ctr">
              <a:buNone/>
            </a:pPr>
            <a:r>
              <a:rPr lang="en-US" sz="2200" b="1" dirty="0">
                <a:solidFill>
                  <a:srgbClr val="00B050"/>
                </a:solidFill>
                <a:latin typeface="Times New Roman" panose="02020603050405020304" pitchFamily="18" charset="0"/>
                <a:cs typeface="Times New Roman" panose="02020603050405020304" pitchFamily="18" charset="0"/>
              </a:rPr>
              <a:t>KHOA PHỤ SẢN BAO GỒM 4 ĐƠN NGUYÊN</a:t>
            </a:r>
            <a:endParaRPr lang="en-US" sz="2200" dirty="0">
              <a:solidFill>
                <a:srgbClr val="00B050"/>
              </a:solidFill>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graphicFrame>
        <p:nvGraphicFramePr>
          <p:cNvPr id="4" name="Diagram 3">
            <a:extLst>
              <a:ext uri="{FF2B5EF4-FFF2-40B4-BE49-F238E27FC236}">
                <a16:creationId xmlns:a16="http://schemas.microsoft.com/office/drawing/2014/main" id="{16FB0A3F-EA3B-4193-AAD6-AE0B7695B92B}"/>
              </a:ext>
            </a:extLst>
          </p:cNvPr>
          <p:cNvGraphicFramePr/>
          <p:nvPr>
            <p:extLst>
              <p:ext uri="{D42A27DB-BD31-4B8C-83A1-F6EECF244321}">
                <p14:modId xmlns:p14="http://schemas.microsoft.com/office/powerpoint/2010/main" val="1981111489"/>
              </p:ext>
            </p:extLst>
          </p:nvPr>
        </p:nvGraphicFramePr>
        <p:xfrm>
          <a:off x="2499833" y="2538255"/>
          <a:ext cx="5951279" cy="3348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453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3"/>
            </a:pPr>
            <a:r>
              <a:rPr lang="en-US" b="1">
                <a:solidFill>
                  <a:srgbClr val="00B050"/>
                </a:solidFill>
                <a:latin typeface="Times New Roman" panose="02020603050405020304" pitchFamily="18" charset="0"/>
                <a:cs typeface="Times New Roman" panose="02020603050405020304" pitchFamily="18" charset="0"/>
              </a:rPr>
              <a:t>Phẫu thuật nội soi:</a:t>
            </a:r>
          </a:p>
          <a:p>
            <a:r>
              <a:rPr lang="en-US">
                <a:latin typeface="Times New Roman" panose="02020603050405020304" pitchFamily="18" charset="0"/>
                <a:cs typeface="Times New Roman" panose="02020603050405020304" pitchFamily="18" charset="0"/>
              </a:rPr>
              <a:t>Nội soi tách dính buồng tử cung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48294" y="2159041"/>
            <a:ext cx="3080956" cy="41079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6575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3"/>
            </a:pPr>
            <a:r>
              <a:rPr lang="en-US" b="1">
                <a:solidFill>
                  <a:srgbClr val="00B050"/>
                </a:solidFill>
                <a:latin typeface="Times New Roman" panose="02020603050405020304" pitchFamily="18" charset="0"/>
                <a:cs typeface="Times New Roman" panose="02020603050405020304" pitchFamily="18" charset="0"/>
              </a:rPr>
              <a:t>Phẫu thuật nội soi:</a:t>
            </a:r>
          </a:p>
          <a:p>
            <a:r>
              <a:rPr lang="en-US">
                <a:latin typeface="Times New Roman" panose="02020603050405020304" pitchFamily="18" charset="0"/>
                <a:cs typeface="Times New Roman" panose="02020603050405020304" pitchFamily="18" charset="0"/>
              </a:rPr>
              <a:t>Nội soi buồng tử cung cắt Polip</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3166" y="3085326"/>
            <a:ext cx="4837771" cy="3091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E9EF0789-4423-5A44-B831-0782115B86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6366" y="2233632"/>
            <a:ext cx="2957497" cy="39433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24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3"/>
            </a:pPr>
            <a:r>
              <a:rPr lang="en-US" b="1">
                <a:solidFill>
                  <a:srgbClr val="00B050"/>
                </a:solidFill>
                <a:latin typeface="Times New Roman" panose="02020603050405020304" pitchFamily="18" charset="0"/>
                <a:cs typeface="Times New Roman" panose="02020603050405020304" pitchFamily="18" charset="0"/>
              </a:rPr>
              <a:t>Phẫu thuật nội soi:</a:t>
            </a:r>
          </a:p>
          <a:p>
            <a:r>
              <a:rPr lang="en-US">
                <a:latin typeface="Times New Roman" panose="02020603050405020304" pitchFamily="18" charset="0"/>
                <a:cs typeface="Times New Roman" panose="02020603050405020304" pitchFamily="18" charset="0"/>
              </a:rPr>
              <a:t>Tạo hình loa vòi, bơm xanhmethylen thông sau tạo hình</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05703" y="2248250"/>
            <a:ext cx="2931477" cy="3908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E9EF0789-4423-5A44-B831-0782115B86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0575" y="3161371"/>
            <a:ext cx="3955532" cy="29666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87031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CÁC KỸ THUẬT ĐANG THỰC HIỆN</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6808141" cy="3928712"/>
          </a:xfrm>
        </p:spPr>
        <p:txBody>
          <a:bodyPr/>
          <a:lstStyle/>
          <a:p>
            <a:pPr marL="514350" indent="-514350">
              <a:buFont typeface="+mj-lt"/>
              <a:buAutoNum type="romanUcPeriod" startAt="3"/>
            </a:pPr>
            <a:r>
              <a:rPr lang="en-US" b="1">
                <a:solidFill>
                  <a:srgbClr val="00B050"/>
                </a:solidFill>
                <a:latin typeface="Times New Roman" panose="02020603050405020304" pitchFamily="18" charset="0"/>
                <a:cs typeface="Times New Roman" panose="02020603050405020304" pitchFamily="18" charset="0"/>
              </a:rPr>
              <a:t>Phẫu thuật nội soi:</a:t>
            </a:r>
          </a:p>
          <a:p>
            <a:r>
              <a:rPr lang="vi-VN">
                <a:latin typeface="Times New Roman" panose="02020603050405020304" pitchFamily="18" charset="0"/>
                <a:cs typeface="Times New Roman" panose="02020603050405020304" pitchFamily="18" charset="0"/>
              </a:rPr>
              <a:t>Triệt sản</a:t>
            </a:r>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FE4B2DA-5FDE-4032-9BE6-A40875391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693" y="2571651"/>
            <a:ext cx="4931834" cy="3281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3387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647716"/>
            <a:ext cx="10515600" cy="901611"/>
          </a:xfrm>
        </p:spPr>
        <p:txBody>
          <a:bodyPr/>
          <a:lstStyle/>
          <a:p>
            <a:pPr algn="ctr"/>
            <a:r>
              <a:rPr lang="en-US" b="1">
                <a:solidFill>
                  <a:srgbClr val="00B050"/>
                </a:solidFill>
                <a:latin typeface="Times New Roman" panose="02020603050405020304" pitchFamily="18" charset="0"/>
                <a:cs typeface="Times New Roman" panose="02020603050405020304" pitchFamily="18" charset="0"/>
              </a:rPr>
              <a:t>PHƯƠNG HƯỚNG PHÁT TRIỂN</a:t>
            </a:r>
            <a:br>
              <a:rPr lang="en-US" b="1">
                <a:solidFill>
                  <a:srgbClr val="00B050"/>
                </a:solidFill>
                <a:latin typeface="Times New Roman" panose="02020603050405020304" pitchFamily="18" charset="0"/>
                <a:cs typeface="Times New Roman" panose="02020603050405020304" pitchFamily="18" charset="0"/>
              </a:rPr>
            </a:br>
            <a:r>
              <a:rPr lang="en-US" b="1">
                <a:solidFill>
                  <a:srgbClr val="00B050"/>
                </a:solidFill>
                <a:latin typeface="Times New Roman" panose="02020603050405020304" pitchFamily="18" charset="0"/>
                <a:cs typeface="Times New Roman" panose="02020603050405020304" pitchFamily="18" charset="0"/>
              </a:rPr>
              <a:t>KHOA PHỤ SẢN</a:t>
            </a:r>
            <a:br>
              <a:rPr lang="en-US" b="1">
                <a:solidFill>
                  <a:srgbClr val="00B050"/>
                </a:solidFill>
                <a:latin typeface="Times New Roman" panose="02020603050405020304" pitchFamily="18" charset="0"/>
                <a:cs typeface="Times New Roman" panose="02020603050405020304" pitchFamily="18" charset="0"/>
              </a:rPr>
            </a:br>
            <a:r>
              <a:rPr lang="en-US" b="1">
                <a:solidFill>
                  <a:srgbClr val="00B050"/>
                </a:solidFill>
                <a:latin typeface="Times New Roman" panose="02020603050405020304" pitchFamily="18" charset="0"/>
                <a:cs typeface="Times New Roman" panose="02020603050405020304" pitchFamily="18" charset="0"/>
              </a:rPr>
              <a:t>TRONG NĂM 2024</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1123486" y="2794659"/>
            <a:ext cx="9945029" cy="3263110"/>
          </a:xfrm>
        </p:spPr>
        <p:txBody>
          <a:bodyPr/>
          <a:lstStyle/>
          <a:p>
            <a:pPr marL="0" indent="0">
              <a:buNone/>
            </a:pPr>
            <a:r>
              <a:rPr lang="en-US">
                <a:latin typeface="Times New Roman" panose="02020603050405020304" pitchFamily="18" charset="0"/>
                <a:cs typeface="Times New Roman" panose="02020603050405020304" pitchFamily="18" charset="0"/>
              </a:rPr>
              <a:t>Đẩy mạnh phát triển mảng phụ khoa, khám và điều trị các bệnh lý phụ khoa, hiếm muộn. Khoa Phụ sản đề xuất sử dụng nguồn lực hiện tại của bệnh viện, cử các bác sĩ trong khoa đi học các khóa học ngắn hạn:</a:t>
            </a:r>
          </a:p>
          <a:p>
            <a:r>
              <a:rPr lang="en-US">
                <a:latin typeface="Times New Roman" panose="02020603050405020304" pitchFamily="18" charset="0"/>
                <a:cs typeface="Times New Roman" panose="02020603050405020304" pitchFamily="18" charset="0"/>
              </a:rPr>
              <a:t>Lớp soi cổ tử cung (3 tháng): Phục vụ công tác khám phụ khoa, khám sức khỏe</a:t>
            </a:r>
          </a:p>
          <a:p>
            <a:r>
              <a:rPr lang="en-US">
                <a:latin typeface="Times New Roman" panose="02020603050405020304" pitchFamily="18" charset="0"/>
                <a:cs typeface="Times New Roman" panose="02020603050405020304" pitchFamily="18" charset="0"/>
              </a:rPr>
              <a:t>Lớp phẫu thuật nội soi cơ bản (3 tháng) và nâng cao (6 tháng): Xây dựng ekip phẫu thuật nội soi phụ khoa, hiếm muộn</a:t>
            </a:r>
          </a:p>
        </p:txBody>
      </p:sp>
    </p:spTree>
    <p:extLst>
      <p:ext uri="{BB962C8B-B14F-4D97-AF65-F5344CB8AC3E}">
        <p14:creationId xmlns:p14="http://schemas.microsoft.com/office/powerpoint/2010/main" val="27617483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a:solidFill>
                  <a:srgbClr val="00B050"/>
                </a:solidFill>
                <a:latin typeface="Times New Roman" panose="02020603050405020304" pitchFamily="18" charset="0"/>
                <a:cs typeface="Times New Roman" panose="02020603050405020304" pitchFamily="18" charset="0"/>
              </a:rPr>
              <a:t>CHÂN THÀNH CẢM </a:t>
            </a:r>
            <a:r>
              <a:rPr lang="vi-VN" b="1">
                <a:solidFill>
                  <a:srgbClr val="00B050"/>
                </a:solidFill>
                <a:latin typeface="Times New Roman" panose="02020603050405020304" pitchFamily="18" charset="0"/>
                <a:cs typeface="Times New Roman" panose="02020603050405020304" pitchFamily="18" charset="0"/>
              </a:rPr>
              <a:t>Ơ</a:t>
            </a:r>
            <a:r>
              <a:rPr lang="en-US" b="1">
                <a:solidFill>
                  <a:srgbClr val="00B050"/>
                </a:solidFill>
                <a:latin typeface="Times New Roman" panose="02020603050405020304" pitchFamily="18" charset="0"/>
                <a:cs typeface="Times New Roman" panose="02020603050405020304" pitchFamily="18" charset="0"/>
              </a:rPr>
              <a:t>N</a:t>
            </a:r>
            <a:endParaRPr lang="en-US" b="1" dirty="0">
              <a:solidFill>
                <a:srgbClr val="00B05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98FCE88-9BBC-4D7D-AFAC-CE16DF5455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9203" y="2247900"/>
            <a:ext cx="5893594" cy="3929063"/>
          </a:xfrm>
          <a:blipFill>
            <a:blip r:embed="rId3"/>
            <a:tile tx="0" ty="0" sx="100000" sy="100000" flip="none" algn="tl"/>
          </a:blipFill>
        </p:spPr>
      </p:pic>
      <p:sp>
        <p:nvSpPr>
          <p:cNvPr id="4" name="Rectangle 3">
            <a:extLst>
              <a:ext uri="{FF2B5EF4-FFF2-40B4-BE49-F238E27FC236}">
                <a16:creationId xmlns:a16="http://schemas.microsoft.com/office/drawing/2014/main" id="{52957E58-609B-41C5-AB8C-4A5DBBB17943}"/>
              </a:ext>
            </a:extLst>
          </p:cNvPr>
          <p:cNvSpPr/>
          <p:nvPr/>
        </p:nvSpPr>
        <p:spPr>
          <a:xfrm>
            <a:off x="6189785" y="5237455"/>
            <a:ext cx="6032695" cy="689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err="1">
                <a:ln>
                  <a:noFill/>
                </a:ln>
                <a:solidFill>
                  <a:srgbClr val="0B984A"/>
                </a:solidFill>
                <a:effectLst/>
                <a:uLnTx/>
                <a:uFillTx/>
                <a:latin typeface="Times New Roman" panose="02020603050405020304" pitchFamily="18" charset="0"/>
                <a:ea typeface="+mn-ea"/>
                <a:cs typeface="Times New Roman" panose="02020603050405020304" pitchFamily="18" charset="0"/>
              </a:rPr>
              <a:t>Hà</a:t>
            </a:r>
            <a:r>
              <a:rPr kumimoji="0" lang="en-US" sz="2400" b="1" i="1" u="none" strike="noStrike" kern="1200" cap="none" spc="0" normalizeH="0" baseline="0" noProof="0" dirty="0">
                <a:ln>
                  <a:noFill/>
                </a:ln>
                <a:solidFill>
                  <a:srgbClr val="0B984A"/>
                </a:solidFill>
                <a:effectLst/>
                <a:uLnTx/>
                <a:uFillTx/>
                <a:latin typeface="Times New Roman" panose="02020603050405020304" pitchFamily="18" charset="0"/>
                <a:ea typeface="+mn-ea"/>
                <a:cs typeface="Times New Roman" panose="02020603050405020304" pitchFamily="18" charset="0"/>
              </a:rPr>
              <a:t> </a:t>
            </a:r>
            <a:r>
              <a:rPr kumimoji="0" lang="en-US" sz="2400" b="1" i="1" u="none" strike="noStrike" kern="1200" cap="none" spc="0" normalizeH="0" baseline="0" noProof="0" dirty="0" err="1">
                <a:ln>
                  <a:noFill/>
                </a:ln>
                <a:solidFill>
                  <a:srgbClr val="0B984A"/>
                </a:solidFill>
                <a:effectLst/>
                <a:uLnTx/>
                <a:uFillTx/>
                <a:latin typeface="Times New Roman" panose="02020603050405020304" pitchFamily="18" charset="0"/>
                <a:ea typeface="+mn-ea"/>
                <a:cs typeface="Times New Roman" panose="02020603050405020304" pitchFamily="18" charset="0"/>
              </a:rPr>
              <a:t>Nội</a:t>
            </a:r>
            <a:r>
              <a:rPr kumimoji="0" lang="en-US" sz="2400" b="1" i="1" u="none" strike="noStrike" kern="1200" cap="none" spc="0" normalizeH="0" baseline="0" noProof="0" dirty="0">
                <a:ln>
                  <a:noFill/>
                </a:ln>
                <a:solidFill>
                  <a:srgbClr val="0B984A"/>
                </a:solidFill>
                <a:effectLst/>
                <a:uLnTx/>
                <a:uFillTx/>
                <a:latin typeface="Times New Roman" panose="02020603050405020304" pitchFamily="18" charset="0"/>
                <a:ea typeface="+mn-ea"/>
                <a:cs typeface="Times New Roman" panose="02020603050405020304" pitchFamily="18" charset="0"/>
              </a:rPr>
              <a:t>, </a:t>
            </a:r>
            <a:r>
              <a:rPr kumimoji="0" lang="en-US" sz="2400" b="1" i="1" u="none" strike="noStrike" kern="1200" cap="none" spc="0" normalizeH="0" baseline="0" noProof="0" err="1">
                <a:ln>
                  <a:noFill/>
                </a:ln>
                <a:solidFill>
                  <a:srgbClr val="0B984A"/>
                </a:solidFill>
                <a:effectLst/>
                <a:uLnTx/>
                <a:uFillTx/>
                <a:latin typeface="Times New Roman" panose="02020603050405020304" pitchFamily="18" charset="0"/>
                <a:ea typeface="+mn-ea"/>
                <a:cs typeface="Times New Roman" panose="02020603050405020304" pitchFamily="18" charset="0"/>
              </a:rPr>
              <a:t>ngày</a:t>
            </a:r>
            <a:r>
              <a:rPr kumimoji="0" lang="en-US" sz="2400" b="1" i="1" u="none" strike="noStrike" kern="1200" cap="none" spc="0" normalizeH="0" baseline="0" noProof="0">
                <a:ln>
                  <a:noFill/>
                </a:ln>
                <a:solidFill>
                  <a:srgbClr val="0B984A"/>
                </a:solidFill>
                <a:effectLst/>
                <a:uLnTx/>
                <a:uFillTx/>
                <a:latin typeface="Times New Roman" panose="02020603050405020304" pitchFamily="18" charset="0"/>
                <a:ea typeface="+mn-ea"/>
                <a:cs typeface="Times New Roman" panose="02020603050405020304" pitchFamily="18" charset="0"/>
              </a:rPr>
              <a:t> 05 </a:t>
            </a:r>
            <a:r>
              <a:rPr kumimoji="0" lang="en-US" sz="2400" b="1" i="1" u="none" strike="noStrike" kern="1200" cap="none" spc="0" normalizeH="0" baseline="0" noProof="0" err="1">
                <a:ln>
                  <a:noFill/>
                </a:ln>
                <a:solidFill>
                  <a:srgbClr val="0B984A"/>
                </a:solidFill>
                <a:effectLst/>
                <a:uLnTx/>
                <a:uFillTx/>
                <a:latin typeface="Times New Roman" panose="02020603050405020304" pitchFamily="18" charset="0"/>
                <a:ea typeface="+mn-ea"/>
                <a:cs typeface="Times New Roman" panose="02020603050405020304" pitchFamily="18" charset="0"/>
              </a:rPr>
              <a:t>tháng</a:t>
            </a:r>
            <a:r>
              <a:rPr kumimoji="0" lang="en-US" sz="2400" b="1" i="1" u="none" strike="noStrike" kern="1200" cap="none" spc="0" normalizeH="0" baseline="0" noProof="0">
                <a:ln>
                  <a:noFill/>
                </a:ln>
                <a:solidFill>
                  <a:srgbClr val="0B984A"/>
                </a:solidFill>
                <a:effectLst/>
                <a:uLnTx/>
                <a:uFillTx/>
                <a:latin typeface="Times New Roman" panose="02020603050405020304" pitchFamily="18" charset="0"/>
                <a:ea typeface="+mn-ea"/>
                <a:cs typeface="Times New Roman" panose="02020603050405020304" pitchFamily="18" charset="0"/>
              </a:rPr>
              <a:t> 01 </a:t>
            </a:r>
            <a:r>
              <a:rPr kumimoji="0" lang="en-US" sz="2400" b="1" i="1" u="none" strike="noStrike" kern="1200" cap="none" spc="0" normalizeH="0" baseline="0" noProof="0" err="1">
                <a:ln>
                  <a:noFill/>
                </a:ln>
                <a:solidFill>
                  <a:srgbClr val="0B984A"/>
                </a:solidFill>
                <a:effectLst/>
                <a:uLnTx/>
                <a:uFillTx/>
                <a:latin typeface="Times New Roman" panose="02020603050405020304" pitchFamily="18" charset="0"/>
                <a:ea typeface="+mn-ea"/>
                <a:cs typeface="Times New Roman" panose="02020603050405020304" pitchFamily="18" charset="0"/>
              </a:rPr>
              <a:t>năm</a:t>
            </a:r>
            <a:r>
              <a:rPr kumimoji="0" lang="en-US" sz="2400" b="1" i="1" u="none" strike="noStrike" kern="1200" cap="none" spc="0" normalizeH="0" baseline="0" noProof="0">
                <a:ln>
                  <a:noFill/>
                </a:ln>
                <a:solidFill>
                  <a:srgbClr val="0B984A"/>
                </a:solidFill>
                <a:effectLst/>
                <a:uLnTx/>
                <a:uFillTx/>
                <a:latin typeface="Times New Roman" panose="02020603050405020304" pitchFamily="18" charset="0"/>
                <a:ea typeface="+mn-ea"/>
                <a:cs typeface="Times New Roman" panose="02020603050405020304" pitchFamily="18" charset="0"/>
              </a:rPr>
              <a:t> 2024</a:t>
            </a:r>
            <a:endParaRPr kumimoji="0" lang="en-US" sz="2400" b="1" i="1" u="none" strike="noStrike" kern="1200" cap="none" spc="0" normalizeH="0" baseline="0" noProof="0" dirty="0">
              <a:ln>
                <a:noFill/>
              </a:ln>
              <a:solidFill>
                <a:srgbClr val="0B984A"/>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84877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KHÁM</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10515600" cy="3928712"/>
          </a:xfrm>
        </p:spPr>
        <p:txBody>
          <a:bodyPr/>
          <a:lstStyle/>
          <a:p>
            <a:r>
              <a:rPr lang="en-US" b="1" dirty="0" err="1">
                <a:solidFill>
                  <a:srgbClr val="00B050"/>
                </a:solidFill>
                <a:latin typeface="Times New Roman" panose="02020603050405020304" pitchFamily="18" charset="0"/>
                <a:cs typeface="Times New Roman" panose="02020603050405020304" pitchFamily="18" charset="0"/>
              </a:rPr>
              <a:t>Vị</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trí</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Tầng</a:t>
            </a:r>
            <a:r>
              <a:rPr lang="en-US" b="1" dirty="0">
                <a:solidFill>
                  <a:srgbClr val="00B050"/>
                </a:solidFill>
                <a:latin typeface="Times New Roman" panose="02020603050405020304" pitchFamily="18" charset="0"/>
                <a:cs typeface="Times New Roman" panose="02020603050405020304" pitchFamily="18" charset="0"/>
              </a:rPr>
              <a:t> 2 </a:t>
            </a:r>
            <a:r>
              <a:rPr lang="en-US" b="1" dirty="0" err="1">
                <a:solidFill>
                  <a:srgbClr val="00B050"/>
                </a:solidFill>
                <a:latin typeface="Times New Roman" panose="02020603050405020304" pitchFamily="18" charset="0"/>
                <a:cs typeface="Times New Roman" panose="02020603050405020304" pitchFamily="18" charset="0"/>
              </a:rPr>
              <a:t>Bệnh</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viện</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Phương</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Đông</a:t>
            </a:r>
            <a:endParaRPr lang="en-US" b="1" dirty="0">
              <a:solidFill>
                <a:srgbClr val="00B050"/>
              </a:solidFill>
              <a:latin typeface="Times New Roman" panose="020206030504050203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530B2877-0A31-489B-AB21-A586808D212B}"/>
              </a:ext>
            </a:extLst>
          </p:cNvPr>
          <p:cNvGrpSpPr/>
          <p:nvPr/>
        </p:nvGrpSpPr>
        <p:grpSpPr>
          <a:xfrm>
            <a:off x="1057552" y="2878730"/>
            <a:ext cx="10076897" cy="3256764"/>
            <a:chOff x="937847" y="2878730"/>
            <a:chExt cx="10076897" cy="3256764"/>
          </a:xfrm>
        </p:grpSpPr>
        <p:pic>
          <p:nvPicPr>
            <p:cNvPr id="5" name="Picture 4">
              <a:extLst>
                <a:ext uri="{FF2B5EF4-FFF2-40B4-BE49-F238E27FC236}">
                  <a16:creationId xmlns:a16="http://schemas.microsoft.com/office/drawing/2014/main" id="{8E229B5B-A559-4510-A168-5F6632BAB7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847" y="2878730"/>
              <a:ext cx="4926058" cy="3256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2104FD32-8511-4DBF-A821-981E2EA6EA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1459" y="2878730"/>
              <a:ext cx="4613285" cy="3249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1921132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KHÁM</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10515600" cy="3928712"/>
          </a:xfrm>
        </p:spPr>
        <p:txBody>
          <a:bodyPr/>
          <a:lstStyle/>
          <a:p>
            <a:r>
              <a:rPr lang="en-US" b="1" dirty="0" err="1">
                <a:solidFill>
                  <a:srgbClr val="00B050"/>
                </a:solidFill>
                <a:latin typeface="Times New Roman" panose="02020603050405020304" pitchFamily="18" charset="0"/>
                <a:cs typeface="Times New Roman" panose="02020603050405020304" pitchFamily="18" charset="0"/>
              </a:rPr>
              <a:t>Cơ</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sở</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vật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chất</a:t>
            </a:r>
            <a:r>
              <a:rPr lang="en-US" b="1" dirty="0">
                <a:solidFill>
                  <a:srgbClr val="00B050"/>
                </a:solidFill>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5 </a:t>
            </a:r>
            <a:r>
              <a:rPr lang="en-US" dirty="0" err="1">
                <a:latin typeface="Times New Roman" panose="02020603050405020304" pitchFamily="18" charset="0"/>
                <a:cs typeface="Times New Roman" panose="02020603050405020304" pitchFamily="18" charset="0"/>
              </a:rPr>
              <a:t>phòng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khoa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móc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áp</a:t>
            </a:r>
            <a:r>
              <a:rPr lang="en-US" dirty="0">
                <a:latin typeface="Times New Roman" panose="02020603050405020304" pitchFamily="18" charset="0"/>
                <a:cs typeface="Times New Roman" panose="02020603050405020304" pitchFamily="18" charset="0"/>
              </a:rPr>
              <a:t>, Doppler </a:t>
            </a:r>
            <a:r>
              <a:rPr lang="en-US" dirty="0" err="1">
                <a:latin typeface="Times New Roman" panose="02020603050405020304" pitchFamily="18" charset="0"/>
                <a:cs typeface="Times New Roman" panose="02020603050405020304" pitchFamily="18" charset="0"/>
              </a:rPr>
              <a:t>tim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soi </a:t>
            </a:r>
            <a:r>
              <a:rPr lang="vi-VN">
                <a:latin typeface="Times New Roman" panose="02020603050405020304" pitchFamily="18" charset="0"/>
                <a:cs typeface="Times New Roman" panose="02020603050405020304" pitchFamily="18" charset="0"/>
              </a:rPr>
              <a:t>đốt </a:t>
            </a:r>
            <a:r>
              <a:rPr lang="en-US">
                <a:latin typeface="Times New Roman" panose="02020603050405020304" pitchFamily="18" charset="0"/>
                <a:cs typeface="Times New Roman" panose="02020603050405020304" pitchFamily="18" charset="0"/>
              </a:rPr>
              <a:t>cổ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khoa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sớm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khoa</a:t>
            </a:r>
          </a:p>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phòng</a:t>
            </a:r>
            <a:r>
              <a:rPr lang="en-US" dirty="0">
                <a:latin typeface="Times New Roman" panose="02020603050405020304" pitchFamily="18" charset="0"/>
                <a:cs typeface="Times New Roman" panose="02020603050405020304" pitchFamily="18" charset="0"/>
              </a:rPr>
              <a:t> Monitoring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9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monitoring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khoa</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63391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346639"/>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KHÁM</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2248251"/>
            <a:ext cx="10515600" cy="3928712"/>
          </a:xfrm>
        </p:spPr>
        <p:txBody>
          <a:bodyPr/>
          <a:lstStyle/>
          <a:p>
            <a:r>
              <a:rPr lang="en-US" b="1" dirty="0" err="1">
                <a:solidFill>
                  <a:srgbClr val="00B050"/>
                </a:solidFill>
                <a:latin typeface="Times New Roman" panose="02020603050405020304" pitchFamily="18" charset="0"/>
                <a:cs typeface="Times New Roman" panose="02020603050405020304" pitchFamily="18" charset="0"/>
              </a:rPr>
              <a:t>Danh</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mục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kỹ</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khỏe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25.333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a:latin typeface="Times New Roman" panose="02020603050405020304" pitchFamily="18" charset="0"/>
                <a:cs typeface="Times New Roman" panose="02020603050405020304" pitchFamily="18" charset="0"/>
              </a:rPr>
              <a:t>/ năm</a:t>
            </a:r>
            <a:endParaRPr lang="vi-VN">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Khám, quản lý thai kỳ nguy cơ cao, bệnh lý nền của mẹ.</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khoa, </a:t>
            </a:r>
            <a:r>
              <a:rPr lang="en-US" dirty="0" err="1">
                <a:latin typeface="Times New Roman" panose="02020603050405020304" pitchFamily="18" charset="0"/>
                <a:cs typeface="Times New Roman" panose="02020603050405020304" pitchFamily="18" charset="0"/>
              </a:rPr>
              <a:t>tầm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vú</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buồng</a:t>
            </a:r>
            <a:r>
              <a:rPr lang="en-US" dirty="0">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trứng</a:t>
            </a:r>
            <a:r>
              <a:rPr lang="en-US">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76192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272211"/>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KHÁM</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1982437"/>
            <a:ext cx="5902842" cy="3928712"/>
          </a:xfrm>
        </p:spPr>
        <p:txBody>
          <a:bodyPr/>
          <a:lstStyle/>
          <a:p>
            <a:pPr marL="514350" indent="-514350">
              <a:buFont typeface="+mj-lt"/>
              <a:buAutoNum type="romanUcPeriod"/>
            </a:pPr>
            <a:r>
              <a:rPr lang="en-US" b="1" dirty="0" err="1">
                <a:solidFill>
                  <a:srgbClr val="00B050"/>
                </a:solidFill>
                <a:latin typeface="Times New Roman" panose="02020603050405020304" pitchFamily="18" charset="0"/>
                <a:cs typeface="Times New Roman" panose="02020603050405020304" pitchFamily="18" charset="0"/>
              </a:rPr>
              <a:t>Thực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hiện</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các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thủ</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sản</a:t>
            </a:r>
            <a:r>
              <a:rPr lang="en-US" b="1" dirty="0">
                <a:solidFill>
                  <a:srgbClr val="00B050"/>
                </a:solidFill>
                <a:latin typeface="Times New Roman" panose="02020603050405020304" pitchFamily="18" charset="0"/>
                <a:cs typeface="Times New Roman" panose="02020603050405020304" pitchFamily="18" charset="0"/>
              </a:rPr>
              <a:t> </a:t>
            </a:r>
            <a:r>
              <a:rPr lang="en-US" b="1" err="1">
                <a:solidFill>
                  <a:srgbClr val="00B050"/>
                </a:solidFill>
                <a:latin typeface="Times New Roman" panose="02020603050405020304" pitchFamily="18" charset="0"/>
                <a:cs typeface="Times New Roman" panose="02020603050405020304" pitchFamily="18" charset="0"/>
              </a:rPr>
              <a:t>phụ</a:t>
            </a:r>
            <a:r>
              <a:rPr lang="en-US" b="1">
                <a:solidFill>
                  <a:srgbClr val="00B050"/>
                </a:solidFill>
                <a:latin typeface="Times New Roman" panose="02020603050405020304" pitchFamily="18" charset="0"/>
                <a:cs typeface="Times New Roman" panose="02020603050405020304" pitchFamily="18" charset="0"/>
              </a:rPr>
              <a:t> khoa</a:t>
            </a:r>
            <a:r>
              <a:rPr lang="vi-VN" b="1">
                <a:solidFill>
                  <a:srgbClr val="00B050"/>
                </a:solidFill>
                <a:latin typeface="Times New Roman" panose="02020603050405020304" pitchFamily="18" charset="0"/>
                <a:cs typeface="Times New Roman" panose="02020603050405020304" pitchFamily="18" charset="0"/>
              </a:rPr>
              <a:t>: </a:t>
            </a:r>
          </a:p>
          <a:p>
            <a:r>
              <a:rPr lang="vi-VN">
                <a:latin typeface="Times New Roman" panose="02020603050405020304" pitchFamily="18" charset="0"/>
                <a:cs typeface="Times New Roman" panose="02020603050405020304" pitchFamily="18" charset="0"/>
              </a:rPr>
              <a:t>Soi cổ tử cung</a:t>
            </a:r>
            <a:endParaRPr lang="en-US" dirty="0">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9FADCF1-45D6-4D4F-BBAA-4378C2E8A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920" y="2414535"/>
            <a:ext cx="7068879" cy="3770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73437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272211"/>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KHÁM</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1982437"/>
            <a:ext cx="5902842" cy="3928712"/>
          </a:xfrm>
        </p:spPr>
        <p:txBody>
          <a:bodyPr/>
          <a:lstStyle/>
          <a:p>
            <a:pPr marL="514350" indent="-514350">
              <a:buFont typeface="+mj-lt"/>
              <a:buAutoNum type="romanUcPeriod"/>
            </a:pPr>
            <a:r>
              <a:rPr lang="en-US" b="1" dirty="0" err="1">
                <a:solidFill>
                  <a:srgbClr val="00B050"/>
                </a:solidFill>
                <a:latin typeface="Times New Roman" panose="02020603050405020304" pitchFamily="18" charset="0"/>
                <a:cs typeface="Times New Roman" panose="02020603050405020304" pitchFamily="18" charset="0"/>
              </a:rPr>
              <a:t>Thực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hiện</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các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thủ</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sản</a:t>
            </a:r>
            <a:r>
              <a:rPr lang="en-US" b="1" dirty="0">
                <a:solidFill>
                  <a:srgbClr val="00B050"/>
                </a:solidFill>
                <a:latin typeface="Times New Roman" panose="02020603050405020304" pitchFamily="18" charset="0"/>
                <a:cs typeface="Times New Roman" panose="02020603050405020304" pitchFamily="18" charset="0"/>
              </a:rPr>
              <a:t> </a:t>
            </a:r>
            <a:r>
              <a:rPr lang="en-US" b="1" err="1">
                <a:solidFill>
                  <a:srgbClr val="00B050"/>
                </a:solidFill>
                <a:latin typeface="Times New Roman" panose="02020603050405020304" pitchFamily="18" charset="0"/>
                <a:cs typeface="Times New Roman" panose="02020603050405020304" pitchFamily="18" charset="0"/>
              </a:rPr>
              <a:t>phụ</a:t>
            </a:r>
            <a:r>
              <a:rPr lang="en-US" b="1">
                <a:solidFill>
                  <a:srgbClr val="00B050"/>
                </a:solidFill>
                <a:latin typeface="Times New Roman" panose="02020603050405020304" pitchFamily="18" charset="0"/>
                <a:cs typeface="Times New Roman" panose="02020603050405020304" pitchFamily="18" charset="0"/>
              </a:rPr>
              <a:t> khoa</a:t>
            </a:r>
            <a:r>
              <a:rPr lang="vi-VN" b="1">
                <a:solidFill>
                  <a:srgbClr val="00B050"/>
                </a:solidFill>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Leep, Đốt điện, Áp lạnh CTC: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r>
              <a:rPr lang="en-US" dirty="0">
                <a:latin typeface="Times New Roman" panose="02020603050405020304" pitchFamily="18" charset="0"/>
                <a:cs typeface="Times New Roman" panose="02020603050405020304" pitchFamily="18" charset="0"/>
              </a:rPr>
              <a:t>, polyp CTC, </a:t>
            </a:r>
            <a:r>
              <a:rPr lang="en-US" dirty="0" err="1">
                <a:latin typeface="Times New Roman" panose="02020603050405020304" pitchFamily="18" charset="0"/>
                <a:cs typeface="Times New Roman" panose="02020603050405020304" pitchFamily="18" charset="0"/>
              </a:rPr>
              <a:t>đốt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nang</a:t>
            </a:r>
            <a:r>
              <a:rPr lang="en-US" dirty="0">
                <a:latin typeface="Times New Roman" panose="02020603050405020304" pitchFamily="18" charset="0"/>
                <a:cs typeface="Times New Roman" panose="02020603050405020304" pitchFamily="18" charset="0"/>
              </a:rPr>
              <a:t> Naboth, </a:t>
            </a:r>
            <a:r>
              <a:rPr lang="en-US" dirty="0" err="1">
                <a:latin typeface="Times New Roman" panose="02020603050405020304" pitchFamily="18" charset="0"/>
                <a:cs typeface="Times New Roman" panose="02020603050405020304" pitchFamily="18" charset="0"/>
              </a:rPr>
              <a:t>sùi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gà</a:t>
            </a:r>
            <a:endParaRPr lang="en-US" dirty="0">
              <a:latin typeface="Times New Roman" panose="02020603050405020304" pitchFamily="18" charset="0"/>
              <a:cs typeface="Times New Roman" panose="02020603050405020304" pitchFamily="18" charset="0"/>
            </a:endParaRPr>
          </a:p>
          <a:p>
            <a:endParaRPr lang="vi-V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881353A-6E3C-4358-A3F7-DF599BA32D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2083" y="3190842"/>
            <a:ext cx="4743298" cy="23949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3806ED76-E20F-4A32-99B5-191640F650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19269" y="3215255"/>
            <a:ext cx="5931698" cy="2370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26936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9DB-E7CB-45AF-9D15-779A9156708E}"/>
              </a:ext>
            </a:extLst>
          </p:cNvPr>
          <p:cNvSpPr>
            <a:spLocks noGrp="1"/>
          </p:cNvSpPr>
          <p:nvPr>
            <p:ph type="title"/>
          </p:nvPr>
        </p:nvSpPr>
        <p:spPr>
          <a:xfrm>
            <a:off x="838200" y="1272211"/>
            <a:ext cx="10515600" cy="901611"/>
          </a:xfrm>
        </p:spPr>
        <p:txBody>
          <a:bodyPr/>
          <a:lstStyle/>
          <a:p>
            <a:pPr algn="ctr"/>
            <a:r>
              <a:rPr lang="en-US" b="1" dirty="0">
                <a:solidFill>
                  <a:srgbClr val="00B050"/>
                </a:solidFill>
                <a:latin typeface="Times New Roman" panose="02020603050405020304" pitchFamily="18" charset="0"/>
                <a:cs typeface="Times New Roman" panose="02020603050405020304" pitchFamily="18" charset="0"/>
              </a:rPr>
              <a:t>ĐƠN NGUYÊN PHÒNG KHÁM</a:t>
            </a:r>
          </a:p>
        </p:txBody>
      </p:sp>
      <p:sp>
        <p:nvSpPr>
          <p:cNvPr id="3" name="Content Placeholder 2">
            <a:extLst>
              <a:ext uri="{FF2B5EF4-FFF2-40B4-BE49-F238E27FC236}">
                <a16:creationId xmlns:a16="http://schemas.microsoft.com/office/drawing/2014/main" id="{41CEE091-5719-41D8-B2A5-B824857813E1}"/>
              </a:ext>
            </a:extLst>
          </p:cNvPr>
          <p:cNvSpPr>
            <a:spLocks noGrp="1"/>
          </p:cNvSpPr>
          <p:nvPr>
            <p:ph idx="1"/>
          </p:nvPr>
        </p:nvSpPr>
        <p:spPr>
          <a:xfrm>
            <a:off x="838200" y="1982437"/>
            <a:ext cx="5902842" cy="3928712"/>
          </a:xfrm>
        </p:spPr>
        <p:txBody>
          <a:bodyPr/>
          <a:lstStyle/>
          <a:p>
            <a:pPr marL="514350" indent="-514350">
              <a:buFont typeface="+mj-lt"/>
              <a:buAutoNum type="romanUcPeriod"/>
            </a:pPr>
            <a:r>
              <a:rPr lang="en-US" b="1" dirty="0" err="1">
                <a:solidFill>
                  <a:srgbClr val="00B050"/>
                </a:solidFill>
                <a:latin typeface="Times New Roman" panose="02020603050405020304" pitchFamily="18" charset="0"/>
                <a:cs typeface="Times New Roman" panose="02020603050405020304" pitchFamily="18" charset="0"/>
              </a:rPr>
              <a:t>Thực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hiện</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các</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thủ</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thuật</a:t>
            </a:r>
            <a:r>
              <a:rPr lang="en-US" b="1" dirty="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sản</a:t>
            </a:r>
            <a:r>
              <a:rPr lang="en-US" b="1" dirty="0">
                <a:solidFill>
                  <a:srgbClr val="00B050"/>
                </a:solidFill>
                <a:latin typeface="Times New Roman" panose="02020603050405020304" pitchFamily="18" charset="0"/>
                <a:cs typeface="Times New Roman" panose="02020603050405020304" pitchFamily="18" charset="0"/>
              </a:rPr>
              <a:t> </a:t>
            </a:r>
            <a:r>
              <a:rPr lang="en-US" b="1" err="1">
                <a:solidFill>
                  <a:srgbClr val="00B050"/>
                </a:solidFill>
                <a:latin typeface="Times New Roman" panose="02020603050405020304" pitchFamily="18" charset="0"/>
                <a:cs typeface="Times New Roman" panose="02020603050405020304" pitchFamily="18" charset="0"/>
              </a:rPr>
              <a:t>phụ</a:t>
            </a:r>
            <a:r>
              <a:rPr lang="en-US" b="1">
                <a:solidFill>
                  <a:srgbClr val="00B050"/>
                </a:solidFill>
                <a:latin typeface="Times New Roman" panose="02020603050405020304" pitchFamily="18" charset="0"/>
                <a:cs typeface="Times New Roman" panose="02020603050405020304" pitchFamily="18" charset="0"/>
              </a:rPr>
              <a:t> khoa</a:t>
            </a:r>
            <a:r>
              <a:rPr lang="vi-VN" b="1">
                <a:solidFill>
                  <a:srgbClr val="00B050"/>
                </a:solidFill>
                <a:latin typeface="Times New Roman" panose="02020603050405020304" pitchFamily="18" charset="0"/>
                <a:cs typeface="Times New Roman" panose="02020603050405020304" pitchFamily="18" charset="0"/>
              </a:rPr>
              <a:t>: </a:t>
            </a:r>
          </a:p>
          <a:p>
            <a:r>
              <a:rPr lang="vi-VN">
                <a:latin typeface="Times New Roman" panose="02020603050405020304" pitchFamily="18" charset="0"/>
                <a:cs typeface="Times New Roman" panose="02020603050405020304" pitchFamily="18" charset="0"/>
              </a:rPr>
              <a:t>Khâu vòng CTC trong doạ đẻ non</a:t>
            </a:r>
          </a:p>
          <a:p>
            <a:endParaRPr lang="vi-V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881353A-6E3C-4358-A3F7-DF599BA32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11368"/>
            <a:ext cx="5257801" cy="33997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utoShape 2" descr="Những điều quan trọng thai phụ cần biết về khâu vòng cổ tử cung - Nhà thuốc  FPT Long Châu">
            <a:extLst>
              <a:ext uri="{FF2B5EF4-FFF2-40B4-BE49-F238E27FC236}">
                <a16:creationId xmlns:a16="http://schemas.microsoft.com/office/drawing/2014/main" id="{0E1C0073-B898-4B8A-8045-EA4B89F520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70351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E089E23B-30BD-4844-B81B-681A38AB8672}" vid="{9D14A5F0-C96D-40CA-B716-3C68DB147C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1136</Words>
  <Application>Microsoft Office PowerPoint</Application>
  <PresentationFormat>Widescreen</PresentationFormat>
  <Paragraphs>115</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Times New Roman</vt:lpstr>
      <vt:lpstr>Theme1</vt:lpstr>
      <vt:lpstr>PowerPoint Presentation</vt:lpstr>
      <vt:lpstr>GIỚI THIỆU CHUNG VỀ KHOA PHỤ SẢN</vt:lpstr>
      <vt:lpstr>GIỚI THIỆU CHUNG VỀ KHOA PHỤ SẢN</vt:lpstr>
      <vt:lpstr>ĐƠN NGUYÊN PHÒNG KHÁM</vt:lpstr>
      <vt:lpstr>ĐƠN NGUYÊN PHÒNG KHÁM</vt:lpstr>
      <vt:lpstr>ĐƠN NGUYÊN PHÒNG KHÁM</vt:lpstr>
      <vt:lpstr>ĐƠN NGUYÊN PHÒNG KHÁM</vt:lpstr>
      <vt:lpstr>ĐƠN NGUYÊN PHÒNG KHÁM</vt:lpstr>
      <vt:lpstr>ĐƠN NGUYÊN PHÒNG KHÁM</vt:lpstr>
      <vt:lpstr>ĐƠN NGUYÊN PHÒNG KHÁM</vt:lpstr>
      <vt:lpstr>ĐƠN NGUYÊN PHÒNG KHÁM</vt:lpstr>
      <vt:lpstr>ĐƠN NGUYÊN PHÒNG KHÁM</vt:lpstr>
      <vt:lpstr>ĐƠN NGUYÊN PHÒNG KHÁM</vt:lpstr>
      <vt:lpstr>ĐƠN NGUYÊN PHÒNG ĐẺ</vt:lpstr>
      <vt:lpstr>ĐƠN NGUYÊN PHÒNG ĐẺ</vt:lpstr>
      <vt:lpstr>ĐƠN NGUYÊN ĐIỀU TRỊ</vt:lpstr>
      <vt:lpstr>ĐƠN NGUYÊN ĐIỀU TRỊ</vt:lpstr>
      <vt:lpstr>ĐƠN NGUYÊN ĐIỀU TRỊ</vt:lpstr>
      <vt:lpstr>CÁC KỸ THUẬT ĐANG THỰC HIỆN</vt:lpstr>
      <vt:lpstr>CÁC KỸ THUẬT ĐANG THỰC HIỆN</vt:lpstr>
      <vt:lpstr>CÁC KỸ THUẬT ĐANG THỰC HIỆN</vt:lpstr>
      <vt:lpstr>CÁC KỸ THUẬT ĐANG THỰC HIỆN</vt:lpstr>
      <vt:lpstr>CÁC KỸ THUẬT ĐANG THỰC HIỆN</vt:lpstr>
      <vt:lpstr>CÁC KỸ THUẬT ĐANG THỰC HIỆN</vt:lpstr>
      <vt:lpstr>CÁC KỸ THUẬT ĐANG THỰC HIỆN</vt:lpstr>
      <vt:lpstr>CÁC KỸ THUẬT ĐANG THỰC HIỆN</vt:lpstr>
      <vt:lpstr>CÁC KỸ THUẬT ĐANG THỰC HIỆN</vt:lpstr>
      <vt:lpstr>CÁC KỸ THUẬT ĐANG THỰC HIỆN</vt:lpstr>
      <vt:lpstr>CÁC KỸ THUẬT ĐANG THỰC HIỆN</vt:lpstr>
      <vt:lpstr>CÁC KỸ THUẬT ĐANG THỰC HIỆN</vt:lpstr>
      <vt:lpstr>CÁC KỸ THUẬT ĐANG THỰC HIỆN</vt:lpstr>
      <vt:lpstr>CÁC KỸ THUẬT ĐANG THỰC HIỆN</vt:lpstr>
      <vt:lpstr>CÁC KỸ THUẬT ĐANG THỰC HIỆN</vt:lpstr>
      <vt:lpstr>PHƯƠNG HƯỚNG PHÁT TRIỂN KHOA PHỤ SẢN TRONG NĂM 2024</vt:lpstr>
      <vt:lpstr>CHÂN THÀNH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CSM</dc:creator>
  <cp:lastModifiedBy>hoang kim. duyen</cp:lastModifiedBy>
  <cp:revision>33</cp:revision>
  <dcterms:created xsi:type="dcterms:W3CDTF">2023-06-25T14:40:34Z</dcterms:created>
  <dcterms:modified xsi:type="dcterms:W3CDTF">2024-01-04T04:44:19Z</dcterms:modified>
</cp:coreProperties>
</file>